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6" r:id="rId3"/>
    <p:sldId id="265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6:50.1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4198 16140 0,'0'17'78,"18"-17"-78,-1 0 15,1 0-15,53 18 16,-36-18-16,18 0 0,53 0 16,-36 0-16,1 0 15,70 0 1,18-18-16,-71 18 15,0-17-15,88 17 16,36-18-16,-124 18 16,124-18-16,-142 18 15,54 0-15,-71 18 16,17-18 0,-52 18-16,17-1 15,-17-17-15,0 0 0,-1 0 16,-34-17 31</inkml:trace>
  <inkml:trace contextRef="#ctx0" brushRef="#br0" timeOffset="1378.8421">6138 16122 0,'0'18'15,"0"-1"1,0 1-1,18-18 32,-18 18-31,18-18-16,17 0 16,-35 17-16,35-17 15,-17 0-15,-1 0 0,36 0 16,-35 0-16,17 0 15,-17 0-15,17 0 16,0 0-16,-17 0 16</inkml:trace>
  <inkml:trace contextRef="#ctx0" brushRef="#br0" timeOffset="2662.744">8378 16228 0,'0'17'62,"0"1"-46,-17 0-16,17 17 0,0 53 16,0-35-16,17 53 15,-17-53-15,18-18 16,17 53-16,-17-52 15,35 34-15,-35-52 16,17 17-16,-17-17 16,17-18-1,-18 0-15,-17-36 16,0 19-16</inkml:trace>
  <inkml:trace contextRef="#ctx0" brushRef="#br0" timeOffset="3007.3253">8132 16387 0,'0'0'16,"0"-18"15,52-17-15,-34 17-16,17 0 15,-17-17-15,0 17 0,-1 1 16,1-18-16,0 35 16,-1-18-1,1 18-15,17 53 16,-17-36-1,-1 19-15,36 17 16,-17-18-16,-19-17 0,19-18 16,-19 17-16</inkml:trace>
  <inkml:trace contextRef="#ctx0" brushRef="#br0" timeOffset="3456.8346">7920 17304 0,'0'0'15,"18"0"-15,-1-18 0,1 18 16,17 0-16,0-18 16,1 18-16,-19 0 15,1 0-15,0 0 16</inkml:trace>
  <inkml:trace contextRef="#ctx0" brushRef="#br0" timeOffset="3607.4588">7920 17445 0,'0'0'0,"18"18"16,34-18-16,-34-18 15,53 18-15,-54-18 16,1 18-16,0-17 0,-1 17 15,1 0 1</inkml:trace>
  <inkml:trace contextRef="#ctx0" brushRef="#br0" timeOffset="3813.1863">8026 17180 0,'0'0'16,"17"88"-16,-17-35 0,18 53 16,-18-53-16,35 0 15,-17-35-15,0-1 0,-1 19 16,1-54 0,-18-35-16,0 18 15</inkml:trace>
  <inkml:trace contextRef="#ctx0" brushRef="#br0" timeOffset="3964.685">8114 17127 0,'35'89'16,"-70"-178"-16,70 230 16,-17-105-16,17 70 15,-17-71-15,17 53 16,-35-70-16,18 17 15</inkml:trace>
  <inkml:trace contextRef="#ctx0" brushRef="#br0" timeOffset="4537.0448">8520 17392 0,'-36'0'0,"72"0"0,-89 0 16,35 18-1,0-1-15,1 36 16,17-35-16,17-1 0,-17 19 15,18-19-15,0 1 0,-1-18 16,1 18-16,0-18 0,17-18 16,-17 0-16,-1-17 15,-17 17-15,0-17 16,0 0 0,-17 17-16,17 1 0,-18 17 31,18 17-16,18 1-15,-18 0 0,0-1 16,17-17-16,1 35 16,-18-52 15,17-1-31,-17 1 16,18-1-16,-18 0 15,18 1-15,-1 17 16,1-18-16,17 18 15,-17 18-15,0-1 16,-1 1 0,1 0-16,-18-1 15,17 1-15,1-18 16</inkml:trace>
  <inkml:trace contextRef="#ctx0" brushRef="#br0" timeOffset="5036.9916">8943 17392 0,'0'0'0,"-18"0"15,-17 18-15,17-1 16,18 1-16,-17 0 0,17-1 16,35 18-1,-17-17-15,35 35 16,-18-53-16,0 0 0,0 0 15,1 0-15,-19-18 0,36-17 16,-35 0-16,-18-18 16,0 35-16,0-17 15,-18 0-15,1-1 16,-1 19-16,-35-54 16,18 36-16,17 35 15,18 18 1,35 34-1,-17-16-15,0 17 16,35 17-16,-36-17 16,1-18-16,0 1 15,-18-19-15,17 1 0,1 17 16,-18-52 0,0-19-1,0 1-15,17 0 16,-17 17-16,18 1 15,0 17-15,-1 17 16,-17 1-16,18-1 16,0 1-1,-18 0-15,17 17 16</inkml:trace>
  <inkml:trace contextRef="#ctx0" brushRef="#br0" timeOffset="5275.1402">9472 17498 0,'0'0'15,"-18"53"-15,18-36 0,18 19 16,0-1-16,-1-17 0,19-18 16,-19-18-16,1 0 15,17-35 1,-35 36-16,0-19 15,-17 19-15,-19-18 16,19 35-16,-1-18 16,-17 18-16,17 0 15,18 18-15</inkml:trace>
  <inkml:trace contextRef="#ctx0" brushRef="#br0" timeOffset="5476.5595">9737 17586 0,'0'0'0,"-18"-35"15,0 17-15,18 0 16,0-17 0,0 18-16,0-1 15,18 0-15,0 18 0,-1 0 16,1 0-16,17 18 15</inkml:trace>
  <inkml:trace contextRef="#ctx0" brushRef="#br0" timeOffset="5748.9145">10072 17374 0,'0'0'0,"-18"0"0,-35 18 15,36 0-15,-1-1 16,18 1-16,18 0 16,-1-1-16,36 1 15,-35-1 1,17 1-16,0 0 0,1 17 16,-36-17-16,0 17 15,-36-17 1,-17-18-1,18 17-15,-18-17 0,-35 18 16,35-18-16,18 0 16</inkml:trace>
  <inkml:trace contextRef="#ctx0" brushRef="#br0" timeOffset="6454.6739">10054 16157 0,'18'0'63,"52"-17"-48,-34 17-15,34 0 0,-17 0 16,35-18-16,-17 18 0,70 0 16,-70 0-16,-1 18 15,-17-1-15,18 19 16</inkml:trace>
  <inkml:trace contextRef="#ctx0" brushRef="#br0" timeOffset="8957.715">18874 2240 0,'17'0'15,"-34"0"79,-1 0-94,0 0 16,-35 0-16,36 0 15,-36 0-15,35 0 16,-17 0 0,17 0-16,1 0 0,-1 0 15,0 0-15,1 18 47,17-1-31,-18 1-1,18 0-15,0-1 16,0 1-16,0 0 16,0 17-16,18-17 15,-18 34-15,0-34 16,0 17-16,-18-17 16,18 17-16,0 1 0,0-1 15,-18-18-15,18 54 16,0-36-16,0 1 15,0-1-15,0 18 0,18 35 16,-18-53-16,18 18 16,-18 0-16,0 35 15,0-35-15,0 35 16,0-35-16,17-17 0,-17 69 16,0-52-16,-17 71 15,17-54-15,0 54 16,0-54-1,-18-17-15,18 18 0,0 52 16,0-52-16,-18 70 16,18-70-16,0 52 15,-17-52 1,17-1-16,0 1 0,0-1 16,0 1-16,-18-1 0,18 1 15,-17 70-15,17-70 16,-18-1-16,18 1 0,0 52 15,0-70 1,0 0-16,0-18 0,18 53 16,-18-35-16,0 0 15,0 53-15,0-35 16,0-18-16,0 17 0,0-17 16,0 0-16,17 18 0,-17 34 15,0-52-15,0 36 16,18-54-16,-18 35 15,17-34 1,-17 52-16,18-53 16,-18 0-16,0-17 0,0 17 15,18 1-15,-18-19 16,0 18-16,0 36 0,0-53 16,17 35-1,-17-18-15,0 0 16,0 0-16,18-17 15,-18 0-15,0-1 0,18 36 16,-18-35-16,0 17 16,0-17-16,17 17 15,-17-17 1,0-1-16,0 1 16,0 0-16,0 17 15,0 0 1,0 0-1,0-17-15,0 17 16,0-17 0,0 0-16,0-1 15,0 1 1,0 0-16,-17-1 16,17 19-1,0-19-15,0 18 16,0-17-16,17-18 15,1 0 17,0 0-17,-1 18 1,1-18-16,0 0 16,-1-18-16,1 0 15,-1 1 1</inkml:trace>
  <inkml:trace contextRef="#ctx0" brushRef="#br0" timeOffset="10380.9228">10548 16492 0,'0'-17'15,"0"34"32,0 1-31,0 17-16,18 1 0,-18-1 15,17 0-15,1 0 16,17 1-16,1 17 16,-1-18-16,0 0 0,71 53 15,-53-52-15,70-1 16,-70-35-16,-17 0 15,52 18-15,-53-18 16,-17-18-16,-1 18 0,-17-18 16</inkml:trace>
  <inkml:trace contextRef="#ctx0" brushRef="#br0" timeOffset="10743.5431">10354 16686 0,'0'-17'31,"35"-19"-15,-35 19-16,18-36 16,0 18-16,-1-18 15,-17 35-15,18-17 16,-18 17-16,18 1 16,-1 17-1,1 17-15,35 36 16,-36-35-16,54 35 15,-18-36-15,-18 1 0,18 0 16,0-18 0</inkml:trace>
  <inkml:trace contextRef="#ctx0" brushRef="#br0" timeOffset="11166.3347">11536 16722 0,'0'0'0,"17"0"15,1 0 1,17-18-16,-17 18 0,17-18 0,1 1 16,34-1-16,-17 0 15,-35 18-15,-18-17 16,17 17-16</inkml:trace>
  <inkml:trace contextRef="#ctx0" brushRef="#br0" timeOffset="11447.8268">11606 16739 0,'0'0'15,"-17"36"-15,17-19 0,0 19 16,0-1-16,0-18 16,17 1-16,1 0 0,0-1 15,-1 1-15,19 0 0,34 17 16,-35-17-16,36 34 15,-53-16-15,17-1 16,-35-17-16,0-1 16,-18 19-1,1-36-15,-19 17 0,19-17 0,-19 0 16,-34 0 0,35 0-16,-1 0 0,1-17 15,17 17-15</inkml:trace>
  <inkml:trace contextRef="#ctx0" brushRef="#br0" timeOffset="12833.0196">12224 17022 0,'17'0'16,"1"0"-1,0 0-15,17 0 0,0-18 16,1 18-16,-19-18 0,54 18 16,-54-17-16,19 17 15,-19 0-15,1 0 16</inkml:trace>
  <inkml:trace contextRef="#ctx0" brushRef="#br0" timeOffset="13022.6991">12400 16775 0,'0'53'15,"0"-106"-15,0 158 0,0-69 16,18 52-16,-1-53 16,-17 0-16,18 1 0,17 17 15</inkml:trace>
  <inkml:trace contextRef="#ctx0" brushRef="#br0" timeOffset="14040.9699">12912 16951 0,'17'0'31,"36"-18"-15,-17 18-16,-1 0 16,35-17-16,-34-1 15,34 0 1,-52 1-16</inkml:trace>
  <inkml:trace contextRef="#ctx0" brushRef="#br0" timeOffset="14207.3541">12859 17163 0,'53'17'15,"-18"-17"-15,0 0 0,71-35 16,-71 17-16,18 1 16,-17-1-16,-19 0 0,1 1 15,-1 17 1,-17-18-16</inkml:trace>
  <inkml:trace contextRef="#ctx0" brushRef="#br0" timeOffset="14413.2406">13018 16792 0,'0'0'15,"0"106"-15,0-53 0,0 53 16,0-53-16,0 0 0,17-18 16,1 18-1,-1-36-15,19-17 16</inkml:trace>
  <inkml:trace contextRef="#ctx0" brushRef="#br0" timeOffset="14603.0204">13141 16651 0,'0'0'16,"0"88"-16,0-35 0,18 18 16,-1 35-16,-17-71 15,36 53-15,-19-70 16,-17 17-16,35-17 15,-17-18-15</inkml:trace>
  <inkml:trace contextRef="#ctx0" brushRef="#br0" timeOffset="14935.8912">13582 16986 0,'0'0'15,"-18"0"-15,1 0 0,-1 0 16,0 0-16,1 18 0,-1 0 15,18 17 1,0 0-16,18-17 16,-1-1-16,19 19 15,-1-36-15,0 17 0,36-17 16,-54 0-16,19 0 16,-1-17-1</inkml:trace>
  <inkml:trace contextRef="#ctx0" brushRef="#br0" timeOffset="15137.0886">13705 16616 0,'0'0'15,"36"53"-15,-19-18 0,1 0 16,0 18-16,-1 0 0,19 53 15,-19-71-15,1 18 16,-1-18-16,19 18 16,-19-35-16,1 0 15</inkml:trace>
  <inkml:trace contextRef="#ctx0" brushRef="#br0" timeOffset="15443.8111">14058 16933 0,'0'0'16,"-35"0"-16,17 18 0,1 17 16,17 1-16,0 16 15,0-34-15,0 0 16,53 17-16,-36-35 16,18 0-16,-17 0 0,35-18 15,-35 1-15,-18-19 16,17 19-1,-34-18-15,17 17 0,-18 0 16,0 18 0,18 18-1,0 0-15,18 34 16,0-34 0,35 0-16,-36-18 0,19 0 15</inkml:trace>
  <inkml:trace contextRef="#ctx0" brushRef="#br0" timeOffset="15719.3601">14376 16916 0,'-18'-18'15,"36"36"-15,-54-36 0,19 18 0,17 35 16,0-17-16,0 17 15,0-17-15,17 0 16,36-1-16,-17 1 16,-1-18-16,-17 0 15,-1 0-15,-17 17 16,-35-17 0,17 18-16,1-18 15,-36 18-15,35-1 16,0-17-16</inkml:trace>
  <inkml:trace contextRef="#ctx0" brushRef="#br0" timeOffset="16009.2765">14587 16898 0,'-17'0'15,"-1"18"1,0 17 0,1 0-16,17-17 15,17 35-15,-17-36 16,36 1-16,-19 0 16,19-1-1,-36 1-15,17 0 16,-17-1-1,-35 1-15,17-18 16,-17 18 0,17-18-16</inkml:trace>
  <inkml:trace contextRef="#ctx0" brushRef="#br0" timeOffset="16499.1604">14764 17110 0,'53'0'16,"-106"0"-16,123 0 0,-17-18 16,-35 0-1,17 1-15,-17-1 16,-18 1-16,0-1 15,0 0-15,-18 18 0,1-17 16,-1 17-16,-35 0 16,35 17-16,-17 36 15,35-35-15,0 17 16,0-17-16,18 17 16,-1-35-16,1 0 15,17 18-15,-17-18 16,17-18-16,-17 18 15,17-18-15,18 1 16,-18 17-16,1 0 0,-19 0 16,18 17-16,-17 1 0,0 0 15,17-1-15,-35 1 16,0 17 0,-18-17-16,-35-1 15,18-17 1,18 0-16,-19 0 0,-17 0 15,36 0-15,-19-17 16,36-1-16,-17 18 16</inkml:trace>
  <inkml:trace contextRef="#ctx0" brushRef="#br0" timeOffset="21630.9865">19068 2187 0,'17'0'16,"-17"-17"-16,-17 17 78,17-18-63,-18 18-15,-17 0 16,17 0 0,-17 18-16,17-18 15,-17 17-15,17-17 16,1 0-16,-1 18 0,0-18 16,1 0 30,-1 0-30,18 18 0,-18-18-16,18 17 15,0 1 32,0-1-31,0 1-1,0 0 1,0-1-16,0 19 16,0-19-1,0 1-15,0 0 0,0-1 16,0 1-16,-17-1 16,17 36-1,0-35-15,0 0 0,0 17 16,0 0-16,0-17 15,0 17-15,0 0 16,0-17-16,0 17 16,0-17-16,0 17 15,0-17-15,0 17 16,0 0-16,0-17 16,17 0-16,-17 35 15,0-36-15,0 19 16,0-19-16,0 36 15,0-18-15,0 18 16,0-35-16,0 52 16,0-52-16,0 17 15,18-17-15,-18 0 0,0-1 0,0 1 16,0 0-16,18 35 16,-18-36-16,0 1 15,0-1-15,0 1 0,0 17 16,0-17-16,0 17 15,0-17-15,0 35 16,0-36-16,0 1 16,0 0-16,0-1 0,17 19 15,-17-19-15,0 1 16,0 0-16,0-1 0,0 36 16,0-35-16,0-1 15,0 1-15,0 35 16,0-35-16,0 17 15,0-17-15,0-1 0,0 18 16,0-17-16,0 17 0,0-17 16,0 35-16,0-35 15,0 17-15,0-18 16,0 19-16,-17-19 16,17 1-16,0 0 0,0 17 15,0-17-15,-18 34 16,18-34-16,0 17 15,0 1-15,0-19 16,0 1-16,0 35 16,0-35-16,0-1 15,0 18-15,0 18 16,0-35-16,-18 0 0,18 17 16,0 0-16,0-17 15,0 17-15,0-17 16,0-1-16,0 1 15,0 0-15,0-1 0,0 19 16,0-19-16,0 1 16,0-1-16,0 1 15,-17 0-15,17-1 16,0 1-16,0 0 0,0-1 16,17 1-16,-17 0 15,0-1 1,0 1-16,0 0 15,0-1-15,0 18 16,0-17 0,0 0-16,0-1 15,0 1 1,18-18 0,-18 18-1,0-1-15,0 1 16,0 0 15,0-1 0,0 1 16,0-1-31,18-17 62,-1 0-62,1 18-1,0-18 1,-1 0-16,1 0 15,0 0-15,-1 0 16,1 0-16,-18 18 16</inkml:trace>
  <inkml:trace contextRef="#ctx0" brushRef="#br0" timeOffset="25157.0206">19015 6068 0,'17'0'15,"-34"0"63,-1 0-62,0 0 0,-17 0-16,18 0 15,-1 0-15,0 0 0,1 0 16,-1 0 0,0 0-16,18 17 15,-17-17-15,17 18 63,-18 0-48,18-1-15,0 1 16,0 17 0,0-17-16,0 17 15,0-17-15,0 35 16,0-36-16,0 19 15,0-19-15,0 19 16,0 52-16,0-53 16,0 36-16,-18-36 15,18 18-15,0-18 16,0 18 0,0-35-16,0 17 15,0 0-15,0 18 16,0-18-16,0 18 15,0-17-15,0 16 16,0-16-16,0-1 0,0 18 16,0-35-1,0-1-15,0 1 0,0 0 16,0-1-16,0 1 0,0 17 16,0-17-1,0-1-15,0 19 16,0-19-16,0 19 15,0-19 1,0 18 0,0 1-16,0-19 0,0 1 15,18 0-15,-18-1 16,0 1 0,0 0-1,0-1 16,0 1-15,0-1 0,0 1 15,0 0 0,0-1 16,18-17-31,-18 18 15,17-18-15,-17 18 30,0-1 33,18-17-64,-18 18 16,18 0 32,-1-18-16,1 0-16,0 0-15,-1 0-1,1 0 1</inkml:trace>
  <inkml:trace contextRef="#ctx0" brushRef="#br0" timeOffset="33411.5053">4357 13935 0,'0'-18'16,"17"0"-16,36 1 15,-17-1-15,34 1 16,-17 17 0,0 0-16,-35 0 15,-1 17-15,-34 54 16,-19-36-16,-52 53 15,35-35-15,-35 18 16,70-36-16,1 0 0,17 36 16,17-54-1,19 19-15,-1-19 0,18 1 16,0 0-16,53-1 16,-53 1-16,-18-18 0,-17 0 15,-1 0-15,1 18 16,-53-18-1,-36 35-15,18-18 16,0-17-16,-53 36 16,36-19-16,17 1 0,0 17 15,35-17 1</inkml:trace>
  <inkml:trace contextRef="#ctx0" brushRef="#br0" timeOffset="33687.9153">5256 14235 0,'0'0'0,"36"0"0,-19 0 15,1 0-15,53 35 16,-36-17-16,18-1 0,17 18 16,-34-17-1,-1 0-15,0-1 0,0-17 16,-17 0-16,0 18 0,35-36 16,-53 1-16,17-19 15</inkml:trace>
  <inkml:trace contextRef="#ctx0" brushRef="#br0" timeOffset="33827.9939">5609 14217 0,'-70'88'0,"140"-176"0,-176 229 16,71-53-16,17-52 16,18-1-16,0 0 15,0-17-15,18-1 0,0-17 16</inkml:trace>
  <inkml:trace contextRef="#ctx0" brushRef="#br0" timeOffset="34204.765">6068 13829 0,'0'0'15,"53"0"-15,-18 0 0,36 0 16,-54 0-16,54 0 16,-54 18-16,19-1 15,-19 1-15,-17 17 16,0 0-16,-17 1 16,17 17-16,0-18 15,0 0-15,17 36 16,19-36-1,-19-17-15,18 17 16,-17-17-16,0-1 16,-36 18-1,0-17-15,1 0 16,-18 17-16,-36-17 16,36-1-16,-53 36 15,52-35-15,1-1 16,0-17-16</inkml:trace>
  <inkml:trace contextRef="#ctx0" brushRef="#br0" timeOffset="34673.5875">7091 14217 0,'-18'0'0,"36"18"16,17 17-1,18-17-15,-18-1 16,18 1-16,-17-1 0,16 1 16,-16 0-16,34 17 15,-34-17-15,-1-18 0,-18 0 16,1 17-16,0-34 16</inkml:trace>
  <inkml:trace contextRef="#ctx0" brushRef="#br0" timeOffset="34844.9504">7479 14129 0,'-53'70'0,"106"-140"0,-124 176 16,36-71-16,-18 53 16,18-35-16,17 0 15,-17-18-15,0 53 16,35-35-16,0-35 15</inkml:trace>
  <inkml:trace contextRef="#ctx0" brushRef="#br0" timeOffset="35390.1492">8220 13723 0,'0'18'16,"0"-36"-16,17 53 0,-17 1 0,0 69 16,18-34-16,-18-18 15,0 17-15,0-17 0,0 53 16,18-53-16,-18-18 15,0 1-15,17 17 16,1-36-16,0-17 16,-18 18-16,17-18 0</inkml:trace>
  <inkml:trace contextRef="#ctx0" brushRef="#br0" timeOffset="35819.4358">8961 13688 0,'-36'0'16,"72"0"-16,-89 17 0,35-17 0,-35 71 16,35-36-16,1 18 15,-18 18-15,17-1 0,18 1 16,0-1-16,0 1 0,35 52 16,-17-70-16,52 36 15,-17-54-15,18 18 16,-36-53-1,0 0-15,36-18 16,-53 0-16,17 1 0,-35-18 16,0-18-16,-18 17 15,1 19-15,-19-19 0,1 1 16,-53 0 0,35 17-16,0 18 0,0 0 15,18 18-15</inkml:trace>
  <inkml:trace contextRef="#ctx0" brushRef="#br0" timeOffset="62628.3202">2840 3351 0,'18'0'15,"-1"-17"-15,1 17 16,-1-18-16,19 0 16,-1 1-16,18 17 15,-35-18-15,17 18 16,35-17-16,-34 17 16,34-18-16,-35 0 15,54 18-15,-36 0 16,-18 0-16,53 0 15,-35 18-15,0-18 0,53 18 16,-53-18 0,17 17-16,1-17 0,-1 18 15,1-18-15,88 17 16,-71-17-16,88 0 16,-70 0-16,88-17 15,-88-1-15,0 1 16,0-1-16,-1 0 0,107 1 15,-106-19-15,106 1 16,-107 17-16,-16-17 16,16 18-16,89-36 15,-88 35-15,-18 0 16,18-17-16,0 17 0,88-34 16,-106 16-16,106-17 15,-105 36-15,-1-19 16,-18 19-16,19-19 0,-1 19 15,0-18-15,71-18 16,-89 17-16,1 1 16,-1 0-16,1 17 0,-1-17 15,54-36-15,-71 54 16,17-19-16,-17 1 0,53-18 16,-53 36-1,0-19-15,0 1 0,-18 17 16,18-17-16,53-35 15,-53 52-15,-18-17 0,18-1 16,35-17-16,18-17 16,-71 35-16,18-1 15,35-34 1,-52 52-16,17-17 0,0 0 16,35-18-16,-53 17 15,18 19-15,-18-1 0,18-17 16,35-18-16,-35 35 15,0 1-15,-18-19 16,71 1-16,-53 17 16,53-17-16,-71 0 15,18 17-15,0 1 0,0-1 16,0 0-16,0 1 16,0-1-16,0 0 0,53-17 15,-54 18-15,-16-1 16,17 0-16,-18 1 0,18 17 15,0-18-15,35 0 16,-35 1-16,0-1 0,-18 0 16,71 1-1,-18-1-15,-53 0 16,18 1-16,-17 17 0,17 0 16,-18-18-16,18 1 0,17-1 15,-17 18-15,-18-18 16,54 18-16,-36-17 15,17 17 1,-17 0-16,35 0 16,-35 0-16,53-18 15,-53 18-15,53-18 16,-53 18-16,0-17 0,52 17 16,1 0-1,-53 0-15,-18 0 16,89 0-16,-71 0 15,53 0-15,-53 0 16,17 0-16,54-18 16,-54 18-16,-17 0 0,18-18 15,105 18 1,-123 0-16,17 0 16,36 18-16,-35-18 15,52 0-15,-70 0 16,88-18-16,-70 18 15,70-17 1,-70 17-16,70-18 16,-71 18-16,71-17 15,-70 17-15,70-18 16,-70 0-16,87-17 16,-69 35-16,69-35 15,-87 35-15,-1-18 16,1 18-16,0 0 0,-1 0 15,71 0-15,-17 0 16,-54 0-16,1 0 16,52-18-1,-52 18-15,-1 0 0,1 0 0,52-17 16,-52 17 0,52 0-16,-70 0 15,71 0-15,-71 0 16,0 17-16,0-17 15,70 0-15,-70 0 16,70 0-16,-52 0 16,-18 0-16,17 0 0,54 0 15,-1 0 1,-52 0-16,-18 0 16,17 18-16,54-18 15,-71 18-15,0-18 0,17 17 16,-17-17-16,88 0 15,-70 18-15,-1-18 0,1 0 16,0 0-16,17 0 16,-18 0-16,1 18 0,-1-18 0,1 0 15,88 17 1,-18-17-16,-53 18 16,-17-18-16,105 0 15,-88 18-15,-17-18 0,87 17 16,-69-17-1,-19 18-15,89-1 16,-89-17-16,89 18 16,-71 0-16,71-1 15,-71 1-15,71 0 16,-88-1-16,-1-17 16,18 18-16,-17 0 0,70 17 15,-70-18-15,70 19 16,-71-36-16,1 17 15,52 19-15,1-1 16,-54-17-16,-17-1 16,71 19-1,-18-1-15,-53-18 16,-18 1-16,18 0 0,17 35 16,-34-36-16,-19 1 15,18 17-15,-17-17 16,-18 17-16,18 0 0,-18 1 15,17-1-15,-17 35 16,18-34-16,-18 34 16,0-52-16,18 17 0,-18 36 15,-18-1 1,18-34-16,0-1 16,-18 35-16,18-34 15,0-19-15,0 19 0,0-19 16,0 19-16,0-19 15,-17-17 1,-1 0 0</inkml:trace>
  <inkml:trace contextRef="#ctx0" brushRef="#br0" timeOffset="62963.9408">23213 1870 0,'0'0'0,"17"0"16,-17 17-16,0 1 15,18 0-15,-18-1 0,18 54 16,-1-36-16,1 0 0,0 1 15,-1-1-15,1 0 16,0-17-16,17 0 0,-18-1 0,1-17 16,17 18-1,1-18-15,-1-18 16,-17 1-16,17-1 0,-18-17 16,36-18-16,-35 17 15,35-52-15,-35 53 16,-1 17-1</inkml:trace>
  <inkml:trace contextRef="#ctx0" brushRef="#br0" timeOffset="68370.2745">21784 2381 0,'-18'18'16,"1"-18"0,34 0-1,1 0 1,0 0-1,-1 0-15,1 18 0,53-18 16,-36 0-16,0 0 16,18 0-16,0 0 0,35 0 15,-53 0-15,18 0 16,-35 0-16,17 17 16,-17-17-1,-18-17 1,0-1-1,-18 0-15,1 1 16</inkml:trace>
  <inkml:trace contextRef="#ctx0" brushRef="#br0" timeOffset="68767.6934">22154 2223 0,'0'0'0,"18"0"32,0 0-32,-1 0 15,19 0-15,-19 0 16,19 17-16,16-17 15,1 18 1,-17-1-16,-19-17 16,19 18-16,-19-18 0,1 18 15,-18-1-15,18-17 0,-18 18 16,0 0-16,-36-1 16,19 1-1,-1 0-15,0-1 0,-17 1 16,17-18-1,-17 17-15,17-17 16,1 0-16,17 18 16,-18-18-16,18 18 15</inkml:trace>
  <inkml:trace contextRef="#ctx0" brushRef="#br0" timeOffset="72265.774">21749 8643 0,'-18'0'15,"0"0"1,36 0 31,17 18-47,1-18 15,34 0 1,-34 0-16,52 0 16,-35 0-16,17-18 15,-35 18-15,1 0 0,-1 0 16,-17 0-16,-1 0 15,1 0-15,-18-18 16</inkml:trace>
  <inkml:trace contextRef="#ctx0" brushRef="#br0" timeOffset="72772.9182">22084 8467 0,'18'0'15,"-1"17"1,1-17-16,17 18 15,-17-18-15,-1 0 16,1 18 0,17-18-16,-17 0 15,17 17-15,-17-17 16,17 18-16,-17-18 16,-1 0-16,1 0 15,0 0-15,-1 0 16,-17 18-16,0-1 94,-17 1-79,-19 35 1,19-36-16,-19 36 15,19-35-15,-18 35 16,-1-36-16,19 19 16,-19-1-16,19-17 15,-1 17-15</inkml:trace>
  <inkml:trace contextRef="#ctx0" brushRef="#br0" timeOffset="78410.7623">23848 2805 0,'0'-18'16,"17"18"-16,1 0 16,0 0-1,-1 0-15,1 0 16,0 0-1,-1 18-15,1-1 16,-18 1-16,18-18 16,-1 18-16,18 17 15,-17 0-15,-18-17 0,0 17 16,18 36 0,-18-36-16,-18 53 15,18-53-15,0 53 16,0-52-16,0-1 15,-18 0-15,18 36 0,0-18 16,0 35 0,-17-53-16,17 53 15,0-35-15,0 0 0,0-17 16,0 16-16,0 37 16,0-36-16,0 35 15,0-35-15,0 0 16,0-18-16,0 18 0,0 0 15,0-18-15,17 18 0,-17-18 16,18 36-16,0-36 16,-18 0-16,35 18 15,-17-35-15,17 17 16,-35-17-16,18-1 16,-1-17-16,1 18 15,-1-18-15,-17-18 31,0 1-15,-17 17 0,-1 0-1,1 0 1,-1 35 0,18-17-16,-18-1 15,18 1 1,-17 17-16,17 1 15,-18-19-15,18 18 16,-18 1-16,18-19 0,-17 19 16,17-19-16,0 36 15,-18-35-15,18-1 0,0 1 16,0 35 0,0-35-16,-18 35 15,18-36-15,0 1 16,0 17-16,-17-17 0,17 17 0,0-17 15,0 52 1,17-34-16,1 34 16,-18-35-16,18 1 15,-1 17-15,1-18 0,-18 18 16,18-18-16,-1 18 0,1 35 16,0-53-16,-1 71 15,-17-53-15,18 0 16,-18 0-16,17 70 15,-17-52-15,0-18 0,0 18 16,0-19-16,0 72 16,0-71-16,0 0 15,0 0-15,18 70 16,-18-70-16,0-18 0,0 18 16,0 0-16,0 0 0,0 0 15,0-18-15,0 18 0,-18 35 16,18-52-1,0-1-15,0 0 0,0 0 16,-17 1-16,17-1 16,0-17-16,-18 17 15,1-17-15,-1-1 16,0-17-16,1 18 16,-1-18-16,0 18 15,-35-18-15,36 17 16,-18-17-16,17 0 0,0 0 15,-17 0-15,17 18 16,1-18-16,-1 0 0,18-18 16,-18 18-1,36 0 1</inkml:trace>
  <inkml:trace contextRef="#ctx0" brushRef="#br0" timeOffset="79968.4624">23724 9155 0,'18'0'31,"0"17"-15,-1-17-16,19 0 16,16 0-16,-16 0 15,34 18-15,-52 0 16,0-1-16,17 1 16,-18-1-16,1 36 15,0-17-15,-18-1 0,17-17 16,-17 52-16,-17-35 15,-1 36-15,0-18 16,18 0-16,-35 35 16,35-35-16,-17 0 15,17 0-15,-18 0 0,18 35 16,-18-35-16,18 0 16,0-18-16,0 88 15,0-70-15,0 0 0,18 71 16,0-71-1,-1 0-15,-17-18 16,35 0-16,-17 0 0,17 36 16,-17-53-16,35 34 15,-35-34-15,34 17 16,-34-17-16,0 0 16,-18-1-16,0 1 31,-18-18-16,0 0 1,1 18-16,-1-1 0,1 1 16,-1 0-1,0-1-15,18 18 16,-17-17-16,17 35 16,0-35-16,-18 17 0,18 35 15,-18-34 1,18-1-16,-17 53 15,17-35-15,-18 53 16,0-71-16,18 71 16,-17-53-16,17 0 0,-18 53 15,18-53 1,0 0-16,0-1 0,0 1 16,0 0-16,-17 0 0,17 53 15,0-53-15,0 53 16,0-53-16,-18 53 15,18-54-15,0 37 16,0-54 0,0 18-16,0-18 0,0 0 15,0 36-15,0-36 16,-18 1-16,18 16 16,0-16-16,-17-1 0,17 36 15,0-54 1,0 18-16,0 1 15,0-19-15,0 19 0,0-1 16,0-17-16,0 17 16,0-17-16,0 17 15,0-18-15,0 19 16,0-19-16,0 19 16,0-19-16,0 1 15,0 0-15,0-1 16,0 1-16,0-1 0,0 1 15,-18 0 1,18-1-16,0 1 16,-18 17-1,18-17-15,-17 0 16,17-1-16,0 1 16,0-1-16,17-34 31,-17-1-16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8:58.86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6279 13159 0,'18'-18'16,"-18"0"-1,18 18 1,-18-17-1,17 17 48,1-18-63,0 18 16,-1 0-16,19-18 15,-1 18-15,0 0 0,36-35 16,-36 35-16,53-35 15,-35 35 1,0-18-16,0 18 16,0 0-16,0 0 0,88 0 15,-88 0-15,88 0 16,-53 0-16,53 0 16,-70 0-16,17 18 15,-18-18-15,1 0 0,105 18 16,-87-18-16,87 0 15,-88 0-15,0 0 16,89 0-16,-89 17 16,0-17-16,0 18 0,1-18 15,-1 17-15,88 19 16,-88-19-16,89 19 16,-89-19-16,18-17 15,-18 18-15,0-18 0,18 18 16,-18-18-16,0 0 0,1 17 15,87-17 1,-88 18-16,18-18 0,70 17 16,-105-17-16,17 18 15,18-18-15,-35 18 0,105-1 16,0 1 0,-88-18-16,-17 0 15,17 18-15,53-1 16,-70-17-16,17 18 0,-17 0 15,17-18-15,71 35 16,-71-18-16,-18-17 0,1 18 16,17-18-16,71 35 15,-71-35-15,-17 18 16,17 0-16,71-1 16,-89-17-16,106 36 15,-17-19-15,-88 1 16,17-18-16,-17 18 15,17-1-15,-18 1 0,71 35 16,-70-36-16,0 1 16,87 35-16,-87-35 15,-1 17-15,1-18 16,-1 1-16,89 35 16,-88-35-16,-18 17 0,88 0 15,-88 0-15,17-17 16,-17 0-16,18 17 0,52 0 15,-70-17-15,88 35 16,-88-35-16,88 17 16,-88 0-1,18-17-15,-18 17 0,88 18 16,-88-18-16,17-17 16,-17 17-16,18-17 0,-18 17 15,17 0-15,71 1 16,-70-19-16,-1 1 0,89 17 15,-71-17 1,71 17-16,-88-17 16,17-1-16,71 19 15,-89-19-15,89 19 16,-71-36-16,0 17 16,1 1-16,16-18 0,-16 0 15,-1 17-15,18-17 0,88 18 16,-106-18-16,18 18 15,-18-18-15,106 17 16,-88-17-16,-18 18 0,18-18 16,-18 18-16,106-1 15,-106-17-15,18 18 16,-18 0-16,18-18 0,88 17 16,-88 1-16,88-1 15,-106-17-15,18 18 16,70 0-1,-88-1-15,107 1 16,-107 0-16,0-18 16,0 17-16,0 1 0,0-18 15,1 18-15,17-1 0,70 1 16,-88-18-16,88 35 16,-87-35-16,-1 18 15,0-18-15,0 17 0,89 1 16,-89 0-16,88-1 15,-88-17-15,-17 0 16,17 0-16,89 18 16,-89-18-16,0 0 15,-17 18-15,17-18 0,70 0 16,-69 0-16,-19 17 16,1-17-16,88 0 15,-89 0-15,1 0 0,87 0 16,-87 0-1,-1 0-15,72 18 16,-72-18-16,54-18 16,-54 18-16,54 0 15,-54 0-15,54 18 16,-54-18-16,54 0 16,-54 0-16,1 0 15,70-18-15,-71 18 16,1-17-16,0 17 0,-18-18 15,88 0 1,-88 18-16,-1 0 0,19-17 0,-18 17 16,35-18-1,18 0-15,-71 18 16,53-17-16,-35 17 16,-17-18-16,-1 18 0,18 0 15,0-18-15,-18 1 16,0 17-16,-17-18 0,35 1 15,-18 17 1,0-18-16,-17 0 16,0 1-16,-1 17 0,19-36 15,-19 19 1,-17-1 0,18 0-16,-18 1 15,0-1 1,0 1-16,-18 17 15,1-18-15,-1 18 16,18-18 0,-18 18-16,18-17 15,-17 17-15,-1 0 16</inkml:trace>
  <inkml:trace contextRef="#ctx0" brushRef="#br0" timeOffset="390.4905">27376 15046 0,'0'0'0,"0"-18"0,17 18 15,1-17 1,-18-1-16,17 18 0,-17-18 16,18 18-16,-18-17 0,18-1 15,-1 1-15,1-1 16,0 18 0,-1 0-16,1 0 15,0 0 1,-1 0-16,1 0 0,52 18 15,-52-18-15,17 17 16,18 36-16,-35-35 16,35 17-16,-36-17 15,19-1-15,-36 1 16,17-18-16,1 0 0,-18 18 16,-18-36-16</inkml:trace>
  <inkml:trace contextRef="#ctx0" brushRef="#br1" timeOffset="10994.5151">4868 10054 0,'0'-17'15,"-17"17"17,17-18-17,-18 18 1,18 18 140,0-1-125,18-17 94,-1 0-109,1 0 0,17 0-1,-17 0-15,0 0 0,17 0 16,18 0-1,-36 0-15,19 0 0,-19 0 16,54 0-16,-54 0 16,19 18-16,-1-18 15,53 0-15,-52 0 16,16-18-16,-16 18 0,17 0 16,35 18-16,-53-18 15,0 0-15,54 17 16,-37-17-16,-16 0 15,17 0-15,0 0 0,0 0 16,70-17-16,-70-1 16,0 18-16,35-17 15,-35-1-15,-18 18 16,36 0-16,-36 0 16,-17 0-16,-1 0 0,19 18 15,-19-1-15,1-17 16,0 18-16,-1-18 15,1 17-15,-1-17 16,1 0-16,0 0 0,-1 0 16,1 0 15,-36 0-15,18-17 46,18 17-31,0 0-15,-1-18 15,-17 36 0,0-1 48,18-17-33,-36 18-14,18 0-17,0-1 17,0 1-32,0 0 15,0-1 1,18 1-16,-18 0 15,0-1-15,0 18 0,0 18 16,0-35-16,0 53 16,0-36-16,0 0 15,0 0-15,-18 1 0,18 70 16,0-71 0,0 18-16,0 0 0,0 0 15,0-1-15,0-16 0,0 70 16,-17-53-16,17 52 15,0-52-15,0 0 16,17 53-16,1-71 16,-18 1-16,35 52 15,-35-53-15,18 18 0,-1 18 16,-17-36 0,0 0-16,0 0 0,0 1 15,0-1-15,0-17 0,0 52 16,0-52-16,0-1 15,0 1-15,0 0 16,0-1-16,0-34 31,0-19-31,-17 1 16,17 17-16</inkml:trace>
  <inkml:trace contextRef="#ctx0" brushRef="#br1" timeOffset="12885.7449">4727 10072 0,'18'0'47,"-18"17"-31,0 1-16,0 0 15,0-1 1,0 1 0,0 35-1,0-35-15,0 17 0,18 0 16,-18-17-16,0 17 16,0 18-16,0-18 0,0 1 15,0 16-15,0-16 0,0 34 16,0-34-16,17 34 15,-17-35-15,0 18 16,0-17-16,0-1 0,0 0 16,18 36-16,-18-36 15,0 18 1,0-18-16,0 0 0,0 36 16,0-53-1,0 35-15,0-18 0,0 18 16,0-18-16,0 18 15,0-18-15,0 0 16,0 1-16,0-19 16,0 19-16,0-19 0,0 36 15,0-35-15,0 17 16,0-17-16,0-1 16,0 19-1,17-36-15,-17 17 0,0 19 16,0-19-1,0 1-15,0 0 16,0-1-16,0 1 16,18-1-1,-18 1 1,0 0 46,-18-1-46,18 1 0,18-18 93,0 0-93,-1 0-1,1 0 1,0 0-16,17 0 16,-17 0-1,-1 0-15,1 0 0,35 0 16,-36 0-16,1 0 15,17 0-15,-17 0 16,35 0-16,-18 0 16,-17 0-16,17 0 15,-17 0-15,35 0 16,-36 0-16,19 0 0,-19 0 16,18 18-16,1-18 15,-1 0-15,0 0 16,1 0-16,-19 0 15,18 0-15,1 0 0,-1 0 16,18 0 0,-18-18-16,36 18 15,-36 0-15,-17 0 0,17 0 16,18 18-16,-18-18 16,-17 0-16,17 0 0,18 17 15,18-34 1,-36 17-16,0 0 0,0-18 15,36 18 1,-36-18-16,0 18 0,-17 0 16,17 0-16,18 0 15,-35 0-15,0 0 0,-1 18 16,36-18 0,-35 0-16,-1 18 0,19-18 15,-1 0-15,-17 0 16,17 0-16,-17 0 15,-1 0 1,1 0 0,-18 17-1,-18-17 1,1 0 0</inkml:trace>
  <inkml:trace contextRef="#ctx0" brushRef="#br2" timeOffset="25171.3228">13406 9402 0,'-18'0'31,"0"0"-15,1 0-16,-1 0 0,-17 0 16,-1 17-16,-34-17 15,35 0-15,-18 0 16,-71 0-1,71 0-15,-53 0 16,54 0-16,-54-17 16,70 17-16,-16 0 15,16 0-15,1 17 0,-18-17 16,35 18-16,1-18 16,-1 0-16,18 17 15,-17-17-15,-1 0 16,0 0-1,18 18 1,-17-18-16,17 18 0,0-1 16,0 1-1,0 0-15,0 17 16,17 0-16,-17 0 16,0 1-16,18-1 0,-18 71 15,18-53 1,-18 17-16,17 1 15,-17-1-15,18 19 0,-18-1 0,0 106 16,0-88-16,0 0 16,-18 105-16,18-105 15,0 0-15,0-18 16,18 18-16,-18-18 0,0 0 0,0 53 16,0-70-1,0 35-15,0-53 16,0 0-16,0-18 0,0 0 15,0 0-15,0 1 0,0-19 16,0 36 0,0-35-16,0 0 0,17 17 15,-17-18 1,18 1-16,0-18 16,-1 0-1,1 18 1,0-18-16,35 17 15,-18 1-15,53 0 16,-53-18-16,89 0 16,-54 0-16,1 0 15,-1 0-15,54 0 16,-54 0-16,54 0 16,-54 0-16,-17 0 0,18 0 15,17 17-15,-53-17 16,1 0-16,-1 0 15,-17 0-15,-36-17 47,18-19-47,0 19 16,0-54-16,0 18 16,0 0-16,0-17 0,0-1 15,18-123 1,-18 88-16,0-141 15,-18 89-15,0-160 16,1 142-16,17 17 0,0 18 16,0 0-16,0 17 0,0-70 15,-18 18 1,18 105-16,-18 1 0,-17-54 16,35 71-1,-35-70-15,35 88 16,-18-1-16,18 19 0,0-1 15,0 1-15,-17 34 32,17 1-32,0-1 15,0 19-15,0-19 16,-36 1 0,19 0-16,-1-18 0,-35 0 15,18 0-15,0 0 16,-1 0-16,1 0 15</inkml:trace>
  <inkml:trace contextRef="#ctx0" brushRef="#br2" timeOffset="26026.466">14764 10178 0,'0'17'47,"0"54"-31,0-18-16,17 17 15,-17 1-15,18 17 0,0 106 16,-1-106-16,1 106 16,-18-105-16,18 52 15,-18-71-15,17 18 16,-17-52-16,18-19 16,-18-34-1</inkml:trace>
  <inkml:trace contextRef="#ctx0" brushRef="#br2" timeOffset="27276.9955">14870 10125 0,'0'0'0,"17"17"47,19-17-32,-1 0-15,53 0 16,-35-17-16,0 17 0,0 0 16,88-18-16,-71 18 15,1 0-15,105 18 16,-87-18-16,16 17 0,125-17 15,-124 0 1,105 0-16,-123 0 16,89 0-16,-107 18 15,71-18-15,-88 18 16,0-18-16,-17 0 16,16 0-16,19 0 15,-53 0-15,17-18 16,-17 18-16,17 0 15,-18-18-15,1 18 16,-18 18 31,18 0-31,-18-1-1,17 1-15,-17 35 16,0-18-16,0 0 0,0 18 15,0 36 1,0-37-16,0 1 0,0 71 16,0-54-16,0 1 15,18 70-15,-18-70 16,0 70 0,0-71-16,18 71 15,-1-88-15,19 18 16,-19-36-16,1-17 15,-18-1-15,18-17 16,-18-17 15,-18 17-15,0 0 0,1 17-1,-1-17-15,0 0 0,-17 18 16,17-18-16,-17 0 0,0 0 15,17 18-15,-35-18 16,-17 0-16,17 0 16,-35 0-16,35 0 15,-53 0-15,53 0 16,-88 0 0,70-18-16,-70 18 15,53 0-15,-18 0 0,18 0 16,-18 18-16,-106-18 15,107 0-15,-72 0 16,89 0-16,17-18 0,1 0 16,-54 1-1,72-1-15,16 0 0,-17 18 16,0-17-16,36-1 16</inkml:trace>
  <inkml:trace contextRef="#ctx0" brushRef="#br2" timeOffset="31070.8071">13141 12771 0,'0'17'47,"0"18"-47,0 1 15,0 34-15,0-34 16,0 52-16,0-71 15,35 54-15,-17-71 16</inkml:trace>
  <inkml:trace contextRef="#ctx0" brushRef="#br2" timeOffset="31643.4766">16034 12083 0,'17'0'31,"54"0"-15,-36 0-16,18 0 0,-18 0 16,1 0-16,-1 53 15,-35-36-15,0 54 16,-18-36-16,1 0 15,-19 18-15,1 18 16,18-54-16,-1 19 0,36-1 16,-1-17-16,18-1 15,36-17-15,-18 0 16,35 0-16,-35 0 16,-18-17-16,-17 17 0</inkml:trace>
  <inkml:trace contextRef="#ctx0" brushRef="#br3" timeOffset="38317.1316">28875 8449 0,'-18'-18'15,"18"1"1,0-1-1,18 18 17,17 0-17,-17 18-15,17-18 16,36 17-16,-36 1 16,0-18-16,0 18 0,36 17 15,-36-17-15,18 17 16,-35 0-1,-1-17-15,1 17 0,0 0 16,-18 1-16,17-1 0,-17 35 16,0-17-16,0 53 15,0-71-15,0 71 16,0-53-16,0-17 16,0 69-1,18-52-15,-18 0 0,0 0 16,0-18-16,0 89 15,0-71-15,0 53 16,18-36-16,-18-17 16,0 18-16,0-18 0,0 88 15,0-88-15,-18 88 16,18-88-16,18 70 16,-18-70-16,35 35 15,-35-53-15,18 1 16,35 52-1,-36-53 1,18 0-16,-17-17 16,17 0-16,-35-1 15,18-17-15,0 18 0,-36-18 47,0-18-16,1 18-15,-1 0-16,18-17 16,-18 17-1,1 0-15,-1 0 16,1 35 0,-1-17-16,18-1 15,-18 1-15,1 35 16,-1-35-16,0 17 15,1-18-15,-1 36 16,18-35-16,0 17 16,-18 18-16,18-18 15,0 1-15,-17 34 16,17-52-16,0 17 0,0 0 16,0 36-1,-18-18-15,18-18 0,0 53 16,-18 71-1,18-106 1,0 106-16,-17-106 16,17 70-1,0-52-15,0 70 16,0-53-16,0-17 16,0 17-16,0 0 0,0 0 15,0 0-15,17-17 0,-17 17 16,0-17-16,18 17 0,-18 71 15,0-71-15,0 53 16,0-70-16,0 34 16,0-52-16,0 35 15,0-35-15,0-17 16,0-1-16,0 18 16,0-18-16,0 0 0,0 1 15,18-1-15,-18 0 16,0-17-16,0 17 15,0-17-15,0-1 63,-36-17-63,36 18 16,-52 0-16,34-1 15,-35 19 1,18-19-16,-36 36 15,18-35-15,18 35 0,0-18 16</inkml:trace>
  <inkml:trace contextRef="#ctx0" brushRef="#br3" timeOffset="43438.4709">28787 2293 0,'17'0'32,"1"0"-17,0 0 1,35 0-1,-18-18-15,71 18 16,-53-17-16,-1 17 0,72-18 16,-71 18-16,35 0 15,-35 0-15,-18-17 16,18 17-16,-35 0 16,-1 0-1,-17-18 1,-17 18-1,-1 0-15,1 0 16</inkml:trace>
  <inkml:trace contextRef="#ctx0" brushRef="#br3" timeOffset="44228.8175">29087 1993 0,'0'18'109,"-18"-18"-93,0 17-16,-17 1 15,17 0-15,-17-1 16,17 1-16,-17 0 16,18-1-16,-19-17 15,19 18-15,-1 17 16,0-35-16,18 36 16,0-19-16,0 1 15,0-1-15,18 1 0,-18 0 16,18-1-16,17 19 15,0-19-15,18 19 16,-18-19-16,18 18 16,-35 1-16,17 17 15</inkml:trace>
  <inkml:trace contextRef="#ctx0" brushRef="#br3" timeOffset="47182.0365">28628 2822 0,'0'-17'16,"35"17"-1,0 0 1,18 0-16,18 0 16,-36 17-16,1 1 15,-19-18-15,36 35 16,-35-17-16,-1 17 0,1-17 16,-18 52-1,18-17-15,-18-18 0,0 18 16,-18 0-16,18-17 0,0 16 15,0-16-15,-18 70 16,18-71-16,0 18 0,0 53 16,0-71-1,18 71-15,0-53 16,-1-18-16,1 18 16,0 0-16,-1-18 0,1 36 15,-1-18-15,-17-18 16,18 0-16,-18 0 0,0 1 0,0 34 15,0-52 1,18 17-16,-36-35 78,18 18-47,-18-1-15,18 1-16,0 17 16,0-17-1,-17 17-15,17 0 16,0 1-16,-18-19 0,18 19 16,-17 34-16,17-34 15,-18-1-15,18 0 16,0 36-16,0-36 15,0 0-15,0 0 0,0 18 16,0 18-16,0-18 16,0-18-16,0 18 0,18-18 15,-18 18-15,0 35 16,0-35-16,17-17 16,-17 17-16,0 35 15,0 0-15,0-35 16,0-18-16,0 18 0,0 0 15,0 35 1,0-53-16,0 54 0,0-54 16,0 35-1,0-34-15,0 17 0,0 17 16,0-35-16,0 18 16,0 0-16,18 53 15,-1-53-15,1 35 16,-18-52-16,18 34 15,-18-35-15,17 1 16,-17-19-16,0 1 0,18 17 16,-18-17-16,0-1 0,0 36 15,0-17-15,-18 34 16,18-34 0,0 16-16,0-34 15,0 35-15,0-35 16,0-1-16,0 1 15,0 0-15,0-1 16,0 1-16,0 17 16,0-17-16,0 17 15,0-17-15,0-1 0,0 19 16,0-19-16,0 1 0,0-1 16,0 1-1,0 0 1,0-1-16,0 1 15,0 0 17,-17-18-1,17 17-15,0 1-1,-18-18-15,18 18 16,-18-18-1,18 17 1,-17-17-16,-1 18 16,1 0-1,-1-1 1,0-17-16,-17 18 16,17-18-16,-35 17 15,18-17-15,0 0 16,17 0-16,1 18 0,-1-18 15</inkml:trace>
  <inkml:trace contextRef="#ctx0" brushRef="#br3" timeOffset="49179.2565">28698 8767 0,'0'17'47,"18"-17"-32,0 18-15,35 17 16,-36-35-16,54 35 16,-18-17-16,17 0 15,-34-1-15,-1 1 0,18 0 16,-36-18 0,1 17-16,0-17 15,-36 0 1,0-17-1</inkml:trace>
  <inkml:trace contextRef="#ctx0" brushRef="#br3" timeOffset="49589.9106">28751 9084 0,'0'18'15,"-17"-36"32,-1-17-31,0 17-16,-17-17 15,0 17-15,0-17 0,17 0 16,-17-18 0,-1 0-16,36 18 15,-17 17-15,17 0 0,0 1 16,17-1-16,1 18 16,17-18-16,18 18 15,-17 0 1,16 0-16,-16 0 0,17 0 15,-18 0-15,53 0 16,-70 0-16,35 18 16,-36-18-16</inkml:trace>
  <inkml:trace contextRef="#ctx0" brushRef="#br1" timeOffset="58699.0229">28258 9225 0,'-18'0'0,"18"-17"16,-18 17-1,1-18 1,17 0-16,-18 1 16,0 17-1,1-18 1,-1 18 0,0 0-16,-35 0 15,36 0-15,-18-18 0,17 18 16,-35 0-16,18-17 15,17 17-15,-35-18 16,18 18-16,17-18 16,-17 18-16,0 0 0,17-17 15,-52 17-15,52 0 16,-53 17-16,36-17 16,-18 36-1,18-19-15,17-17 0,-17 18 16,17-18-16,-17 18 15,17-1-15,-17 1 16,17-18-16,-17 35 16,18 0-16,-36 18 15,35-17-15,-35 17 16,35-18-16,1 18 16,-1-18-16,1 0 15,-1 18-15,18 0 16,0-18-16,-18 36 15,18-36-15,0 18 0,-17 0 16,17-18-16,0 18 16,0-17-16,0 52 15,-18-53-15,18 18 0,0 35 16,0-35-16,0 0 16,-18-18-16,18 18 0,0 0 15,-17 35 1,17-35-16,-18 35 15,18-52-15,0 52 16,0-35-16,0-18 0,18 53 16,-18-35-16,0 35 15,0-35-15,0 0 16,0 0-16,0-18 16,0 71-16,0-71 15,0 18-15,17 36 16,-17-54-16,0 0 0,0 0 15,0 18-15,18-17 0,-18 34 16,18-35 0,-18 1-16,17-1 0,-17-17 15,18 17-15,0-17 0,-18 34 16,17-34-16,-17 0 16,18-1-16,-1 1 0,1 35 15,0-35 1,-1-1-16,1 1 0,17 0 15,18-1 1,-35-17-16,-1 18 0,1-18 16,35 17-16,-18-17 15,-17 0-15,17 18 0,0-18 16,36 18 0,-36-18-16,36 17 15,-36-17-15,0 0 0,1 0 16,-1 0-16,0 0 0,36 0 15,-36-17-15,36 17 16,-36 0 0,-17-18-16,17 18 0,35-18 15,-34 18-15,17-17 16,-18-1-16,-17 18 16,17-17-16,-18-1 0,19 18 15,17-53-15,-36 35 16,36-35-1,-35 36-15,35-54 16,-36 18-16,1 18 16,-18-18-16,18 0 0,-1-70 15,1 52-15,-18 1 16,18-89-16,-1 71 16,-17 17-16,0-88 15,0 71-15,0 0 0,0 0 16,0-18-16,0-106 15,0 106-15,-17-141 16,-1 124-16,0 0 16,1-1-16,-1 18 0,18 18 15,-18 17-15,-17-17 16,17 53-16,-34 0 16,-1-1-1,35 19-15,0-1 0,-17 1 16,17 17-16,1-18 0,-36-17 15,35 35-15,-17 0 16,17 0-16</inkml:trace>
  <inkml:trace contextRef="#ctx0" brushRef="#br1" timeOffset="59788.6931">7073 10918 0,'-17'0'16,"17"18"-16,35 0 15,53-1 1,-17-17-16,87-17 15,19-19 1,-71 19-16,-1-18 0,89-18 16,-105 35-1,-1-17-15,-18 17 0,36-17 16,-71 17-16,-17 1 16,-36 34-1,-52 1 1</inkml:trace>
  <inkml:trace contextRef="#ctx0" brushRef="#br1" timeOffset="60244.3037">7303 10460 0,'0'0'15,"0"18"16,0-1-31,0 1 16,-18 17-16,-17 0 16,17 1-16,-17-1 0,-36 18 15,36-18 1,-18 0-16,18 1 0,-1-1 16,1-17-16,17-1 0,1 36 15,17-35-15,17 17 16,-17-17-16,36 17 0,-1-17 15,36 35 1,-19-53-16,1 17 0,0 1 0,36-18 16,16 35-1,-69-35-15,-1 35 16,-17-17-16</inkml:trace>
  <inkml:trace contextRef="#ctx0" brushRef="#br3" timeOffset="70216.5944">28187 13653 0,'-18'0'15,"36"0"1,0 0 15,-1 0-31,1 17 16,17 1-1,0-18-15,18 35 16,0-17-16,35-1 16,-17-17-16,-18 18 15,0-18-15,35 0 16,-35 0-16,-35-18 0,17 18 15,-17 0-15,-1 0 0,-17-17 16,-17 17 0,-1 0-16</inkml:trace>
  <inkml:trace contextRef="#ctx0" brushRef="#br3" timeOffset="70733.6613">28540 13476 0,'-18'0'15,"0"0"16,-17 0-31,18 0 16,-36 18 0,17-1-16,1-17 0,0 18 15,0 0-15,-36-1 16,36 1-16,17 17 16,18-17-16,0 17 15,0-17-15,53 35 16,-18-36-16,1 1 0,-1 0 15,-18-1-15,19 1 0,-1-18 16,0 35-16,-17-35 16,-18 18-1</inkml:trace>
  <inkml:trace contextRef="#ctx0" brushRef="#br3" timeOffset="71450.1853">20161 13353 0,'18'-18'16,"0"18"-16,34-18 15,-16 18-15,34 0 16,-17 0-16,0-17 16,-18 34-16,71-17 15,-70 18-15,-1-18 0,0 0 16,0 18-1,-17-18-15,-36 0 16</inkml:trace>
  <inkml:trace contextRef="#ctx0" brushRef="#br3" timeOffset="71721.1434">20426 13123 0,'-53'0'16,"106"0"-16,-141 18 0,35 0 0,-53 35 15,71-36-15,-18 18 16,35 1-16,-17-1 16,35-17-16,17-1 15,19 19-15,-1-19 0,88 18 16,-70-17-16,18 0 15,-18-18-15,17 17 16,-17 1-16,36 0 0,-72-18 16,18 17-1</inkml:trace>
  <inkml:trace contextRef="#ctx0" brushRef="#br3" timeOffset="72481.1269">15152 2822 0,'17'0'16,"19"0"-1,17 0-15,52 18 16,-34-18-16,17 18 16,0-1-16,18 1 0,88-1 15,-106-17-15,1 0 16,87 0-16,-123 0 15,0-17-15,0-1 16,-36 18-16,-17-17 16,-17-1-16,-18 18 15,-1-18-15,-34 18 0</inkml:trace>
  <inkml:trace contextRef="#ctx0" brushRef="#br3" timeOffset="72845.615">15716 2417 0,'-17'0'16,"-1"17"-16,-17 1 0,-53 17 15,35 0 1,0-17-16,-18 17 0,18-17 16,-106 35-16,89-18 15,17 0-15,18-17 0,17 0 16,0 35 0,18-18-16,18-17 0,0-1 15,52 36-15,-17-35 16,18-1-16,-1 19 0,1-19 15,-18 1-15,17 17 16,-17 0-16,-17-17 0,34 53 16,-52-36-16,-18-17 0</inkml:trace>
  <inkml:trace contextRef="#ctx0" brushRef="#br3" timeOffset="79323.5162">4057 16034 0,'0'-18'31,"0"36"-15,-18-18 0,18 17-16,0 1 15,0 35-15,18-35 16,-18-1-1,35 1-15,1 0 16,-19-18-16,1 0 16,17 0-16,53 0 15,-35 0-15,0 0 0,18 0 16,-18 17-16,88-17 16,-53 0-16,-18 0 15,19 0-15,-1-17 0,71 17 16,-89 0-16,54 0 15,-71 0-15,-18 17 16,35-17-16,-34 0 16,17 18-1,-36-18-15,1 17 16,-1 1-16,1 0 16,-18-1-16,0 1 15,18 0-15,-18-1 0,0 1 16,-18 0-16,0-1 15,1-17-15,-1 18 16,1-18 0,-1 0-1,18-18-15,0 1 16,0-1-16,0 0 0,0 1 16,35-19-1,-17 19-15,-1-1 0,1 18 16,17-18-1,-17 1-15,0 17 0,17 0 16,-17-18-16,-1 18 0,18-17 16,-17 17-16,35 0 15,-35 0-15,17 0 0,-17 0 16,35 0-16,-18 17 16,-18-17-16,19 18 0,34-18 15,-34 17-15,-1-17 16,0 0-16,53 0 15,-52-17-15,-1 17 16,18 0-16,-18-18 0,0 18 16,1-17-16,-1-1 0,0 18 15,0-18-15,-17 1 0,35-19 16,-35 19 0,-1-19-16,-17 1 15,0 17-15,0-17 16,-17 18-16,-19-1 0,-17 0 15,36 1 1,-18 17-16</inkml:trace>
  <inkml:trace contextRef="#ctx0" brushRef="#br3" timeOffset="91455.2317">5786 13494 0,'0'-18'15,"-18"18"-15,18-18 16,-18 18-1,1 0-15,-1-17 0,0 17 16,1 0-16,-19 0 16,1-18-16,-53 1 15,53 17 1,-18-18-16,0 0 0,-71 1 16,54 17-16,17 0 15,-18 0-15,-52 17 16,52-17-16,1 18 15,17 0-15,-18-1 0,18 1 16,-70 17-16,70-17 16,-18 17-16,-34 0 15,52-17-15,-35 17 16,52 1-16,1-19 16,0 1-16,-1 17 0,1 18 15,17-35-15,-17 35 16,18-36-16,17 18 15,-36 18-15,36-35 16,-35 35 0,17 0-16,1-18 0,17-17 15,-18-1-15,18 19 16,-18-19-16,1 36 16,17-35-16,-18 17 0,18-17 15,0-1-15,0 1 0,18 17 16,-18-17-16,17 0 15,-17-1-15,18 1 0,0 17 16,-1-17-16,1-1 16,-18 1-16,35 17 15,-35-17-15,18 0 16,0-1-16,-1 1 16,1 17-16,-1-17 15,1-18-15,-18 17 0,18 1 16,-1-18-16,19 18 15,-19-1-15,19 1 16,-19 0-16,19-1 16,-19-17-16,1 18 15,17-18-15,0 18 16,-17-18-16,17 17 16,-17-17-16,17 0 15,-17 0-15,-1 0 0,1 18 16,17-18-1,1 0-15,17 18 16,-36-18-16,54 0 16,-54 0-16,1 0 15,0 0-15,-1 0 0,1 0 0,17 0 16,1 0 0,-19 0-16,1 0 15,-1 0-15,19 0 16,-19 0-16,1 0 0,17 0 15,-17 0-15,0 0 16,-1 0-16,1 0 0,17 0 16,-17-18-1,-1 18-15,1 0 16,17 0-16,-17 0 16,17-18-1,-17 18-15,-1 0 16,1 0-16,17 0 15,-17 0-15,17 0 16,-17 0-16,35 18 16,-35-18-16,34 0 15,-34 0-15,17 0 16,-17 0-16,17-18 0,1 18 16,-1 0-16,0 0 15,-17 0-15,-1 0 16,36 0-16,-35 0 15,0 0-15,34 18 16,-34-18-16,0 0 16,17 0-16,-17 0 0,-1 0 15,19 0-15,-19 0 16,19 0-16,-19 0 16,1 0-16,-1 0 15,1 0-15,17 0 16,-17 0-16,0-18 0,35 18 15,-36 0-15,1 0 16,-1 0-16,1 0 0,0 0 16,17 0-16,-17 0 15,-1 0 1,1 0-16,0 0 16,-1 0-16,1 0 15,-1 18-15,1-18 16,0 0-16,17 0 15,-17 0-15,-1 0 0,19 0 16,-19 0 0,19 0-16,-19 0 15,18 18-15,-17-18 16,17 0 0,-17 0-16,0 0 0,-1 17 0,1-17 15,17 0-15,-35 18 16,35-18-1,-17 0-15,35 17 16,-35-17-16,17 0 16,-17 18-16,-1-18 0,18 0 0,1 0 15,-1 0-15,-17 0 16,-1 0-16,19 0 0,34-18 16,-52 18-1,17 0-15,0 0 16,1-17-16,-1 17 0,0 0 0,36-18 15,-54 18-15,54 0 16,-53-17-16,17 17 16,-18 0-16,1 0 15,17 0-15,1 0 16,-1 0-16,-17-18 16,-1 18-16,36 0 15,0-18 1,-35 18-16,17-17 0,0 17 15,18 0 1,-35 0-16,-1 0 0,36 0 16,-35 0-16,17 0 15,-17 0-15,17 0 16,-17 0-16,17 17 0,18-17 16,-35 0-16,52 0 15,-52 0-15,35 0 16,-18 0-16,18 0 15,-35 0-15,35 0 16,-18 0-16,0-17 16,36 17-1,-54 0-15,19 0 0,16-18 16,-16 18-16,-1-18 16,18 18-16,-18-17 15,18-1 1,-35 18-16,52-35 15,-34 17-15,17-17 16,-18 17-16,0 1 16,0-1-16,-17 0 0,0-17 15,17-18-15,-17 35 16,-1-17-16,-17 0 0,18 0 16,-1-54-16,-17 54 15,18 0-15,-18-36 16,18 18-16,-18 18 0,0 0 15,0 0-15,0-1 0,-18-34 16,0 34-16,-34-16 16,34 16-1,-17 19-15,-1-1 0,-17-35 16,18 18-16,18 17 16,-19 1-16,-34-19 15,34 19-15,1-1 16,0 0-16,0 1 0,-1-1 15,-52 0-15,53 1 16,-18-1-16,-18 0 0,-34-17 16,69 18-16,-17-1 15,0 18-15,1-18 16,-37-17-16,1 17 16,53 1-16,0 17 15,-1-18-15,-34 0 16,34 18-16,-52-17 15,35 17-15,0 0 0,1 0 16,-19 0-16,18-18 16,-18 18-16,-70 0 15,-17 0-15,87 18 16,-105-1 0,105-17-16,1 0 0,-72 18 15,72-18-15,-18 0 16,-106 0-16,88 0 15,-18 0-15,1 18 0,-1-1 16,-87 1-16</inkml:trace>
  <inkml:trace contextRef="#ctx0" brushRef="#br3" timeOffset="99129.7364">2628 16616 0,'0'17'32,"18"1"-17,-18 0-15,17 17 0,19 36 16,-36-1-16,17-17 15,-17 88-15,18-88 16,-18 18-16,18-36 16,-18 0-16,17 18 0,1 0 15,-18-35-15,18 17 16,-1-35-16</inkml:trace>
  <inkml:trace contextRef="#ctx0" brushRef="#br3" timeOffset="99602.0636">3210 16775 0,'0'0'0,"-17"0"0,-1-18 15,-35 18-15,18 0 16,-18 0-16,18 35 16,17-17-16,0 17 15,1 18-15,17-18 0,0 36 16,0-36-16,35 0 16,-17-17-16,52-18 15,-35 0-15,-17 0 16,35-53-1,-18 0-15,-17 18 16,-18 0-16,0-36 16,-18 18-16,18 36 15,-17-1-15,-1 18 0,0-18 16,18 36-16,-17 53 16,-1-36-16,18 35 15,0-17-15,0 53 16,0-71-16,18 1 15,-1 34-15,1-52 16,-18-1-16,18 1 16,-1 0-16,1-1 0,0-17 15</inkml:trace>
  <inkml:trace contextRef="#ctx0" brushRef="#br3" timeOffset="99980.0989">3457 16986 0,'18'18'16,"35"0"-1,-36-1-15,19 1 16,-19-1-16,36 36 15,-17-35-15,-19 0 16,18-1-16,1 1 16,-1 0-16</inkml:trace>
  <inkml:trace contextRef="#ctx0" brushRef="#br3" timeOffset="100185.6959">3687 16986 0,'0'0'0,"-18"18"0,-35 52 16,35-52-16,-35 53 15,36-36-15,-1 0 16,18 0-16,18-17 15</inkml:trace>
  <inkml:trace contextRef="#ctx0" brushRef="#br3" timeOffset="100513.8668">3863 16810 0,'0'18'16,"18"34"-1,-18-16 1,17 70-16,-17-71 16,18 18-16,-18-18 0,17 18 15,-17-18-15,18 0 0,-18 1 16,35-1 0,-35-17-16,18-1 15</inkml:trace>
  <inkml:trace contextRef="#ctx0" brushRef="#br3" timeOffset="100947.9181">4322 16757 0,'-36'0'15,"72"0"-15,-89 0 0,35 18 0,-17 17 16,17 0-16,0 0 16,18 18-16,0-17 0,0 17 15,18-18-15,0-35 16,-1 17-16,1-17 16,35 0-16,-35-17 15,-1 17-15,1-53 16,-18 18-16,0 17 15,0-17-15,0-1 0,0 1 16,0 0-16,-18 17 0,1 1 16,17 34-1,0 71 1,0-35-16,0 0 0,0 0 16,17 0-16,18 53 15,-35-71-15,18 0 0,0 1 16,-1-19-16,19 19 15,-36-19-15,17-17 16,1 0-16</inkml:trace>
  <inkml:trace contextRef="#ctx0" brushRef="#br3" timeOffset="101535.732">4639 16969 0,'18'0'16,"-1"35"0,19-17-16,-19-18 15,1 17-15,17 1 0,-17-1 0,17 1 16,0 0 0,-17-1-16,17 1 15</inkml:trace>
  <inkml:trace contextRef="#ctx0" brushRef="#br3" timeOffset="101731.6964">4886 16933 0,'-35'53'16,"70"-106"-16,-88 142 0,35-54 0,1 0 15,-18 0-15,17 1 0,0 34 16,1-35-16,17-17 16,17 0-16,1-18 15</inkml:trace>
  <inkml:trace contextRef="#ctx0" brushRef="#br3" timeOffset="102009.6223">5027 16704 0,'0'18'15,"0"-1"-15,18 54 16,-1-18-1,-17-18-15,18 71 16,-18-53-16,18 35 16,-18-53-16,17 1 15,-17-19-15,0 18 0,18-17 16,-18 0-16,0-1 16,18-17-16</inkml:trace>
  <inkml:trace contextRef="#ctx0" brushRef="#br3" timeOffset="102348.2519">5433 16757 0,'0'0'16,"0"18"-1,-18 17-15,18 0 0,-17 0 0,17 54 16,-18-36-16,36 52 16,-1-69-16,1-19 15,35 36 1,-18-35-16,18-1 16,-35-17-16,17 0 15,-18-17-15,1-1 16,-18 1-16,-35-36 15,17 35-15,-35-17 16,18 17-16,0 0 16,-1 18-16,-34 0 15</inkml:trace>
  <inkml:trace contextRef="#ctx0" brushRef="#br3" timeOffset="105801.7542">2681 17639 0,'0'35'32,"35"18"-32,-17-18 15,0 71-15,-1-71 16,1 18-16,-18-17 16,18-1-16,-1 0 0,1 1 15,0-19-15,-1 1 16,1-18-16,-18-18 0,17 1 15</inkml:trace>
  <inkml:trace contextRef="#ctx0" brushRef="#br3" timeOffset="106164.3758">3052 17692 0,'-18'0'16,"36"0"-16,-54 17 15,19 1-15,17 0 0,-18 17 16,0 0-16,18 1 0,0 16 16,0 1-16,18-35 15,17 0-15,-17-18 16,0 0-16,-1-18 0,1 0 16,-1-35-1,1 18-15,-18 18 0,0-19 16,0 19-16,0-36 15,-18 35-15,18 0 16,0 36 0,0 53-1,0-18-15,0-18 0,18 53 16,-18-53-16,35 36 16,-17-53-16,-18-1 15,18 1-15,-1-1 0,1-17 16</inkml:trace>
  <inkml:trace contextRef="#ctx0" brushRef="#br3" timeOffset="106358.1089">3457 17921 0,'0'0'15,"36"53"-15,-19-35 0,18 17 0,18 18 16,-17-35-16,17 17 16,-18-18-1,0 1-15</inkml:trace>
  <inkml:trace contextRef="#ctx0" brushRef="#br3" timeOffset="106531.7368">3616 17939 0,'-35'53'15,"70"-106"-15,-106 159 0,54-71 0,-1 0 16,1 18 0,17-18-16,17 1 15,1-36-15,-1 17 16</inkml:trace>
  <inkml:trace contextRef="#ctx0" brushRef="#br3" timeOffset="106769.3628">3845 17709 0,'18'53'16,"-18"-35"-16,18 53 16,-1-19-16,18 37 15,-35-36-15,36 17 16,-36-35-16,17 1 16,1-19-16,-18 1 0,18-18 15</inkml:trace>
  <inkml:trace contextRef="#ctx0" brushRef="#br3" timeOffset="107148.3907">4304 17674 0,'0'0'0,"-18"0"0,-17 18 15,0 17 1,17 0-16,0 18 15,18 35-15,0-52 16,18 17 0,17-36-16,-17-17 0,17 0 0,-17 0 15,35-53 1,-36 36-16,-17-19 0,18 1 16,-18 0-16,0 0 0,-18 17 15,1-17-15,17 17 0,-18-17 16,1 35-16,-1 0 15,18 17-15,0 54 16,0-18 0,18-18-16,-18 18 0,17 0 15,18 53 1,-35-71-16,18 0 0,0 1 0,17 17 16,-17-18-1</inkml:trace>
  <inkml:trace contextRef="#ctx0" brushRef="#br3" timeOffset="107399.2367">4710 17833 0,'0'0'16,"53"35"-16,-36-35 0,18 18 15,1-1-15,-19-17 16,1 18-16,0-18 0,17 18 16,-17-1-1</inkml:trace>
  <inkml:trace contextRef="#ctx0" brushRef="#br3" timeOffset="107554.9676">4904 17798 0,'-18'35'0,"0"0"15,54-105-15,-89 193 0,35-88 0,18 18 16,-18-17-16,1 17 0,17-36 15</inkml:trace>
  <inkml:trace contextRef="#ctx0" brushRef="#br3" timeOffset="110645.2438">5450 17515 0,'0'18'62,"-17"0"-46,-1 17-16,18 0 16,-17 1-16,17-1 0,0 0 15,17-17 1,1-1-16,35 1 15,-18-18-15,0 18 0,53-18 16,-52 0-16,-1 0 16,0 0-16,1 0 0,-19-18 15,18 18 1,-17 0-16,-18 18 16,-18-18-16,1 0 15</inkml:trace>
  <inkml:trace contextRef="#ctx0" brushRef="#br3" timeOffset="110862.7716">5715 17639 0,'-18'35'15,"36"-70"-15,-36 88 16,18 0-16,0-18 15,0 0-15,18 36 16,-18-36-16,18 0 0,-1 18 16,-17-35-1,0 0-15,0-1 0,0 1 16</inkml:trace>
  <inkml:trace contextRef="#ctx0" brushRef="#br3" timeOffset="111352.5285">6279 17533 0,'0'0'15,"-17"-18"-15,-1 18 0,-17 36 16,0-19-16,17 19 0,0 52 15,18-35 1,0-18-16,0 18 0,18-18 16,0 0-16,70 18 15,-53-35-15,18 0 0,-18-18 16,18 0-16,18-53 16,-36 17-16,-17 1 15,-1 0-15,1-18 0,-18 18 16,-35-71-16,-1 71 15,-34-36-15,17 36 16,-53 17-16,18 53 16,17 18-1</inkml:trace>
  <inkml:trace contextRef="#ctx0" brushRef="#br3" timeOffset="128693.0294">17604 15752 0,'0'17'63,"0"1"-63,0 17 15,0 0-15,0 18 0,0 0 16,0 106 0,0-71-16,0 18 15,0-18-15,17 18 0,1 88 16,-18-106-16,18 0 16,-18-17-16,0 0 0,17 52 15,-17-88-15,18 18 16,-18-35-16,0-1 15,0-34 1</inkml:trace>
  <inkml:trace contextRef="#ctx0" brushRef="#br3" timeOffset="129567.1887">17621 15734 0,'0'-18'16,"18"18"15,17 0-15,-17 18-16,17-18 0,18 0 16,0 0-16,0 18 0,88-18 15,-53 0-15,0 0 16,1 0-16,-1 0 15,18 0-15,-18 0 0,0 0 0,0 17 16,71-17 0,-71 0-16,53 18 15,-88-18-15,0-18 16,0 18-16,-18-17 0,36-1 16,-36 18-16,0-18 15,-17 18-15,0-17 16,-1 17-1,-17 17-15,18-17 16,0 18-16,-1 0 16,-17-1-1,18 1-15,-18-1 16,0 19-16,0 34 16,0-34-16,-18 87 15,18-70-15,0 18 0,-17 52 16,17-52-16,-18-1 15,18 18-15,0-17 16,0-1-16,18 89 16,-18-88-16,35 35 15,-18-54-15,1 37 16,0-54-16,-1 0 16,1-17-16,-18-1 0,0 1 15,0 0-15,-18-18 16,1 17-16,-36-17 15,35 0-15,-70 0 16,35 0 0,-17 0-16,-125 18 0,72-18 15,0 18-15,-160-1 16,142 1-16,18 0 16,-1-18-16,18 17 0,-70-17 15,105 0-15,-34-17 16,69-1-1,19-17-15,-19-18 16</inkml:trace>
  <inkml:trace contextRef="#ctx0" brushRef="#br3" timeOffset="130473.7028">17657 15663 0,'-18'0'15,"36"-17"1,-1-1-16,1 0 16,-1 1-16,19-18 15,-19 17-15,1 0 0,-18 1 16,18-1-16,-1 18 0,-17-18 15,18 36 17,-18 0-17,18-18-15,-1 17 0,18 1 16,1-18-16,-1 0 16,18 0-16,0 0 15,0 0-15,70 0 16,-52 0-16,17 0 0,88 0 15,-87 0-15,16 0 16,1 0-16,18 0 0,105 0 16,-123-18-16,53 1 15,-89-1 1,18 0-16,-52 18 16,17-17-16,-18 17 15,-18-18-15,1 18 16,0 0-1,-18 18 48,0-1-47,-36 19-1,19-1-15,-18-17 0,17 17 16,-17-18-16,-1 36 15,1-17-15,17-19 0,1 1 16,-1 0 0,18-1-16</inkml:trace>
  <inkml:trace contextRef="#ctx0" brushRef="#br3" timeOffset="130994.263">19861 15469 0,'0'18'32,"0"35"-17,18-35-15,-18 52 16,0-17-16,0 0 0,0 0 15,0 17-15,-18 71 16,18-70-16,0-18 0,-17 18 16,17-19-16,0 1 15,0 0-15,0 0 0,-18 0 16,18 0-16,0 53 16,0-53-16,0-18 0,0 18 15,0 53-15,0-53 16,0 17-1,0-34-15,18 16 16,-18-34-16,17 17 16,-17-17-16,18 0 15,-18-1-15,18-17 16,-18 18 0,-18-18-1,0 0 1,1 0-1,-1 0-15,-17 18 16,17-18-16,-17 17 16,17-17-1,18 18-15,-17-18 0,-36 17 16</inkml:trace>
  <inkml:trace contextRef="#ctx0" brushRef="#br3" timeOffset="131610.4429">18115 17674 0,'0'0'15,"-17"53"-15,17-35 0,0 17 16,17 36-16,1-36 16,-1 18-16,1-36 15,0 1-15,-1 0 16</inkml:trace>
  <inkml:trace contextRef="#ctx0" brushRef="#br3" timeOffset="131878.7457">18344 17674 0,'0'0'15,"-17"35"-15,17-17 0,-18 17 16,36 1-16,-18-19 16,17-17-16,1 18 0,0-18 15,17 0-15,-17 0 16,-1 0-16,19-35 15,-36 17-15,17 0 16,-17-17-16,0 17 0,-17-17 16,-1 35-16,0-17 15,18-1-15,-17 18 0,-1 0 16</inkml:trace>
  <inkml:trace contextRef="#ctx0" brushRef="#br3" timeOffset="132140.1938">18627 17709 0,'0'0'16,"0"53"-16,0-35 0,0 0 0,17 35 16,1-53-16,35 17 15,-35-17 1,17-17-16,-18-1 15,1 0-15,-18-35 16,0 18-16,-18-18 16,1 36-16,-36-19 15,35 19-15,1-1 16,-19 18-16,19 35 16,17 1-16</inkml:trace>
  <inkml:trace contextRef="#ctx0" brushRef="#br3" timeOffset="132534.1547">19032 17709 0,'18'0'15,"0"36"-15,-1-36 16,19 35 0,-19-17-16,1-18 0,-1 17 0,1-17 15,17 0 1</inkml:trace>
  <inkml:trace contextRef="#ctx0" brushRef="#br3" timeOffset="132698.1617">19156 17657 0,'-35'52'0,"70"-104"0,-88 140 15,35-71-15,1 54 16,17-53-16,0-1 0,0 1 15,17 17 1,1-35-16</inkml:trace>
  <inkml:trace contextRef="#ctx0" brushRef="#br3" timeOffset="132924.8607">19403 17604 0,'0'53'15,"0"-18"-15,0 18 16,17-18-16,-17-17 0,0 17 16,0-17-16,0 17 15,18-18-15,-18 1 0,0 0 16,18-18-16</inkml:trace>
  <inkml:trace contextRef="#ctx0" brushRef="#br3" timeOffset="133174.1738">19597 17745 0,'17'17'16,"-17"1"-1,0 0-15,18 17 16,0-17-16,-1-18 15,1 0-15,0 0 16,-1 0-16,-17-18 16,18 0-16,-18 1 0,0-36 15,0 35-15,0-17 16,0 17-16,-18-35 16,1 36-16,-1 17 15,0 17 1,18 1-16,0 0 0</inkml:trace>
  <inkml:trace contextRef="#ctx0" brushRef="#br3" timeOffset="133441.0942">19861 17657 0,'0'17'0,"0"18"16,0-17-16,0 17 15,0-17-15,0 35 16,18-35-16,0-18 16,-1 17-16,1-17 0,35 0 15,-18-17-15,-17-19 16,-1 19-16,1-1 0,-18-17 16,0-36-16,0 18 15,-18 36-15,18-1 16,-17 0-16,-1 18 15,1 18-15,17 0 16</inkml:trace>
  <inkml:trace contextRef="#ctx0" brushRef="#br3" timeOffset="133631.9778">20144 17727 0,'0'0'16,"35"35"-16,-17-17 0,17 17 16,-18-17-16,19 0 15,-19-1-15,1-17 16,-18-17 0</inkml:trace>
  <inkml:trace contextRef="#ctx0" brushRef="#br3" timeOffset="133777.1611">20285 17709 0,'-36'53'16,"72"-106"-16,-89 142 0,35-36 16,18-36-16,0 18 15</inkml:trace>
  <inkml:trace contextRef="#ctx0" brushRef="#br3" timeOffset="134092.8949">20426 17586 0,'0'0'15,"35"-18"-15,0 1 0,1 17 16,-19 0-16,1 17 15,-18 36 1,-18-17-16,18-1 0,-17 18 16,17-36-16,0 1 15,17 0-15,-17-1 0,18 1 16,17 0 0,1-1-16,-19 1 15,-34-1 1,-19-17-1,19 18 1,-1-18-16,-35 0 16,18 0-16,17-18 15</inkml:trace>
  <inkml:trace contextRef="#ctx0" brushRef="#br3" timeOffset="134686.8146">21361 16563 0,'0'0'15,"0"18"-15,35-18 16,53 0-16,-17 0 16,87-18-1,-87 18-15,17 0 0,53-18 16,-70 18-16,-1 0 15,-17 0-15,0 0 16</inkml:trace>
  <inkml:trace contextRef="#ctx0" brushRef="#br3" timeOffset="134893.1543">22172 16387 0,'0'0'0,"35"0"15,54 17 1,-19 1-16,36 17 15,-71 0 1,1-17-16,-19 35 16,-17-18-16,-17 0 0,-19-17 15,1 17-15,0-17 0,-54 35 16,54-53-16,-18 18 16</inkml:trace>
  <inkml:trace contextRef="#ctx0" brushRef="#br3" timeOffset="135632.1657">23460 16193 0,'0'0'16,"-36"-18"-16,1 18 0,0 18 15,17-1-15,-17 18 0,0 1 16,17-1-16,0 0 15,1 18-15,17 0 0,17 53 16,19-53-16,34 17 16,-34-34-16,16-19 15,72 19-15,-54-36 16,-17 0-16,53-36 16</inkml:trace>
  <inkml:trace contextRef="#ctx0" brushRef="#br3" timeOffset="135871.0673">23777 16633 0,'-17'53'15,"17"-17"-15,0-1 16,35 0-16,-17-17 16,34 0-16,-16-18 15,17 0-15,0-36 16,-36 19-16,18-36 15,-35 17-15,-17-17 16,-1 36-16,1-1 16,-1-17-16,-17 35 15,17 0-15,0 35 16,18-17-16</inkml:trace>
  <inkml:trace contextRef="#ctx0" brushRef="#br3" timeOffset="136194.3909">24130 16845 0,'18'-17'16,"-36"34"-16,36-52 0,-18 0 16,0-1-1,0 19-15,0-19 16,17 19-16,1 17 16,-18 17-16,18-17 15,17 36 1,-18-19-16,1 1 15,0-18-15,-1 0 16,1-18 0,17 1-1,-17 17-15,17-18 16,-17 18-16,0 0 16,-18 18-1,17-18-15,-17 17 0,0 19 16,18-19-16,-18 1 15,17 0-15,-17-1 0,18-17 16</inkml:trace>
  <inkml:trace contextRef="#ctx0" brushRef="#br3" timeOffset="137072.675">24659 16704 0,'0'18'16,"18"-1"-16,-18 1 16,17 17-1,1 1-15,17-1 16,1-35-16,-19 0 0,1 0 16,0-18-16,-1 1 0,1-1 15,-1-35 1,-17 18-16,0 17 0,0-17 15,0 17-15,0 0 0</inkml:trace>
  <inkml:trace contextRef="#ctx0" brushRef="#br3" timeOffset="137534.425">25153 16986 0,'18'18'0,"-36"-36"0,36 54 15,-1-36-15,1-18 16,-18-17-16,18-1 16,-18 1-16,0-18 0,0 0 15,0-53 1,0 36-16,-18-71 15,0 70-15,18 18 0,0 0 16,0 18-16,0 0 0,36 35 16,-36 17-16,17 19 15,19 17-15,-1 70 16,-18-70-16,19 18 16,-19-19-16,19 54 15,-1-35-15,-17-53 16,-1-1-16,1-17 0,-1-17 15,19-54 1,-36 36-16,17-18 16,-17-53-16,0 53 15,0-18-15,0 1 16,-17-1-16,17 1 0,-18 35 16,0-1-16,18 19 0,-17 52 15,-1 18-15,18-18 16</inkml:trace>
  <inkml:trace contextRef="#ctx0" brushRef="#br3" timeOffset="137790.6044">25682 16757 0,'0'0'16,"53"0"-16,-35 0 16,17 0-16,18-35 15,-35 17-15,-1 0 0,-17-17 16,0 17-1,0 1-15,-17 17 0,-1 0 16,-17 0-16,-18 17 16,35 19-16,1-19 0,17 19 15,0-19-15,17 19 0,1-19 16,-1 19-16,19-19 16,-1-17-16,0 18 0,36-18 15,-36 0-15,36-35 16</inkml:trace>
  <inkml:trace contextRef="#ctx0" brushRef="#br3" timeOffset="137946.9993">26070 16669 0,'0'0'16,"71"-18"-16,-36 0 0,0 18 15,36-35 1,-36 35-16,1-17 0,-19 17 0,-17-18 15,0 0 1,-17 18-16</inkml:trace>
  <inkml:trace contextRef="#ctx0" brushRef="#br3" timeOffset="138090.6893">26300 16475 0,'17'88'16,"-34"-176"-16,34 229 0,-17-88 15,18 35-15,-18-53 16,18 1-16,-18-1 0,0-18 16</inkml:trace>
  <inkml:trace contextRef="#ctx0" brushRef="#br3" timeOffset="138640.9064">27111 16528 0,'18'0'15,"-1"0"-15,1 0 16,52 0-16,54 0 15,-54 0-15,1 0 16,0 0-16,87-18 16,-87 18-16,-1 0 0,36-18 15,-53 18 1,0 18-16,-35-18 16,-1 0-16,-17-18 15</inkml:trace>
  <inkml:trace contextRef="#ctx0" brushRef="#br3" timeOffset="138885.8881">28046 16281 0,'17'0'16,"1"0"-16,0 17 16,52 1-1,-34 17-15,69 18 16,-34-35-16,-18-1 0,0 19 15,17-1-15,-52 0 16,-18-17-16,-53 17 16,18 0-16,-18-17 15,0 0-15,0-1 0,0 1 0,0 17 16,18-17-16,0 0 16,-1-1-16</inkml:trace>
  <inkml:trace contextRef="#ctx0" brushRef="#br3" timeOffset="139987.8535">29422 16545 0,'-18'106'15,"18"-53"-15,0 0 16,18 70-16,-18-87 16,17-1-16,-17 0 0,36-17 15</inkml:trace>
  <inkml:trace contextRef="#ctx0" brushRef="#br3" timeOffset="140459.204">29404 16439 0,'0'0'16,"18"0"-16,17-17 16,18 17-16,88 0 15,-53 0-15,0 0 0,106 17 16,-105-17-1,-1 0-15,-18 18 0,1-18 16,-18 18-16,35-1 16,-70-17-16,17 18 0,-17-18 15,-18 18-15,0-1 32,0 36-32,-18-35 15,18 17-15,0 18 0,-18 0 16,18 0-16,0 17 0,0-17 15,0 71-15,18-71 16,-18 35 0,0-53-16,0 0 0,0-17 15,0 0-15,0-1 0,-18-17 16,1 0 0,-54-17-1,18 17-15,-70-36 16,35 19-16,-1 17 0,-17 0 15,-70 0-15,88 0 16,-36 0-16,72-18 16</inkml:trace>
  <inkml:trace contextRef="#ctx0" brushRef="#br3" timeOffset="141322.7962">29475 16298 0,'0'0'16,"-18"0"-16,36 0 16,-1-17-1,1-1-15,17-17 0,53-18 16,-52 0-16,87-35 15,-52 35-15,123-71 16,-88 54 0,17-18-16,124-89 15,-124 89-15,124-71 16,-53 18 0,-105 88-16,34-70 15,-70 88-15,0-36 16,-35 53-16,-1-17 15,-17 17-15,18 36 110,-1 17-95,1-17-15,53 35 16,-36-35-16,53 34 16,-35-34-16,0-18 15,0 18-15,0-18 0,35 0 16,-35 0-16,0-18 16,-36 18-1,1 0-15,-36 18 16,1 35-1,-18-18-15,17 0 16,-70 71-16,17-35 16,1 17-16,-19-18 15,1 19-15,-18-19 0,-123 106 16,106-87-16,-124 52 16,141-88-16,0 17 15,-70 36 1,105-71-16,36 18 0,-18 18 15,53-36-15,0-17 16,17-18-16</inkml:trace>
  <inkml:trace contextRef="#ctx0" brushRef="#br3" timeOffset="141833.6906">32085 15028 0,'0'0'0,"18"0"16,17 18-16,-17 17 15,-18 1-15,17-1 0,-17 106 16,0-71-1,0 1-15,18 70 16,-18 0-16,0-70 16,0-18-16,18 0 0,-18 35 15,17-53-15,-17 18 16,18-35 0,-36-18 30,1 0-30,-19 17-16,-34 36 16,35-17-16,-71 69 15,17-52-15,1 18 16,-123 88-16,105-71 16,-18 18-16,1-1 0,-1-16 15,-87 69 1,123-87-16,17-1 0,-35 36 15,71-70-15,-18 17 16,18-36-16,17 1 16</inkml:trace>
  <inkml:trace contextRef="#ctx0" brushRef="#br3" timeOffset="142617.581">29122 17533 0,'0'0'15,"-18"-18"-15,18 1 16,53-1 0,-35 18-16,35 0 15,-18 0-15,0 0 16,0 18-16,1-18 0,17 17 15,-53 1-15,0 17 0,0-17 16,-36 53 0,19-36-16,-1 0 0,0 0 15,1 18-15,17 0 16,17-35-16,19 35 16,-19-36-16,19 36 15,-36-35 1,0 0-16,-18-1 15,0-17-15,-35 18 16,18-18-16,0 0 0,17 0 16,1 0-16,-1-18 0,18 1 15,0-1-15,0 0 16</inkml:trace>
  <inkml:trace contextRef="#ctx0" brushRef="#br3" timeOffset="142828.4124">29722 17762 0,'0'0'0,"17"18"16,36 35-16,0 0 15,0 0 1,-35-36-16,-1 1 15,1 17-15</inkml:trace>
  <inkml:trace contextRef="#ctx0" brushRef="#br3" timeOffset="142990.3318">29916 17762 0,'0'0'0,"-53"53"15,17-35-15,19 17 0,-1 0 0,-17 36 16,17-36 0,18-17-16,0 0 0,0-1 15,35 1-15,-17-18 16</inkml:trace>
  <inkml:trace contextRef="#ctx0" brushRef="#br3" timeOffset="143441.3275">30198 17568 0,'35'-17'0,"0"-1"16,-17 18-16,53-18 16,-36 18-16,18 36 15,-36-19-15,1 19 0,-18-19 16,0 71-16,-18-52 16,-17-19-16,17 19 0,-34 17 15,16-36 1,19 1-16,-1 17 15,18 0-15,18-17 16,17 0-16,0-1 0,-17 1 16,35 0-1,-36-18-15,1 17 16,-36-17-16,-35 18 16,18-18-16,0 0 15,0 0-15,-18 18 16,35-18-16,0 0 15</inkml:trace>
  <inkml:trace contextRef="#ctx0" brushRef="#br3" timeOffset="143670.0035">30709 17762 0,'0'18'0,"0"-36"0,18 54 16,17-19-16,18 36 15,-18-35-15,36 35 16,-36-36-16,1 1 16,-19 0-16,1-1 0,-1-17 15,-17 18-15,0-36 16</inkml:trace>
  <inkml:trace contextRef="#ctx0" brushRef="#br3" timeOffset="143841.5033">30992 17727 0,'0'0'0,"-71"71"0,36-36 16,-36 35-16,54-34 15,-19-1-15,19 18 16,17-35-16,0-1 0,17-17 16</inkml:trace>
  <inkml:trace contextRef="#ctx0" brushRef="#br3" timeOffset="144825.497">31415 17515 0,'0'18'0,"0"0"31,18 17-15,-1 0-16,1 1 0,-1-1 16,1 53-16,0-35 15,-18-18-15,35 36 16,-35-36-16,18-17 15,-18 17-15,0-17 0,17-18 16</inkml:trace>
  <inkml:trace contextRef="#ctx0" brushRef="#br3" timeOffset="145209.5097">31997 17427 0,'0'53'16,"-18"-18"-16,1 54 15,17-36-15,-18-1 16,18 19-16,0-18 0,0 0 16,18 0-16,17 35 15,-17-53-15,17 18 16,-35-35-16,35-18 16,-17 0-16,17-18 15,-17 1-15,-18-36 16,0 17-16,-36-17 15,19 36-15,-36-19 16,35 36-16,-17-17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42:05.1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21343 11606 0,'-18'0'16,"36"0"15,0 0-15,-1 0-1,1 18 1,0-18 0,-1 0-1,1 0-15,17 0 16,-17 0-16,35 0 15,-18 0-15,36 0 16,-36 0-16,53 18 16,-35-18-16,53 0 15,-53 17-15,17-17 16,1 0-16,-1-17 16,19 17-16,87-18 15,-88 0-15,0 18 0,89-17 16,-89 17-16,106-18 15,-88 18-15,0 0 16,105 18-16,-105-1 16,123 1-1,-123-18-15,18 18 0,-1-18 16,1 0-16,-18 0 16,17 0-16,-17 0 0,88-18 15,-106 0-15,36 1 16,-89 17-16,0 0 15,-35-18-15,-35 18 16</inkml:trace>
  <inkml:trace contextRef="#ctx0" brushRef="#br0" timeOffset="3582.4092">28540 15893 0,'17'-18'15,"-17"0"1,0 36 15,18 17-15,-18 1-16,18-1 0,-18 88 15,0-52-15,17 70 16,-17-70 0,0 70-16,18-88 15,0 17-15,-18-35 16,17-17-16,-17 0 0,0-1 16,18-17-16,-18-17 15</inkml:trace>
  <inkml:trace contextRef="#ctx0" brushRef="#br0" timeOffset="3954.1446">28222 16281 0,'18'0'15,"0"-36"-15,-1 19 16,36-36 0,-18 18-16,-17-18 0,17 17 15,-17 1-15,0-18 16,17 18-16,-18-18 0,1 0 0,17-17 15,-35 34-15,18 19 16,-18-1-16,18 18 16,17 18-1,0 17-15,0 0 0,1 18 16,70 35-16,-53-35 16,17-35-16,-17 17 0,0-17 15</inkml:trace>
  <inkml:trace contextRef="#ctx0" brushRef="#br0" timeOffset="8686.9324">1887 2611 0,'0'-36'16,"0"19"0,18 34-1,-18 36 1,18 0-16,17 88 15,-17-70-15,-1 17 0,18 0 16,-17-17-16,35 70 16,-35-88-16,-1-18 0,1-17 15,-18-1-15,18 1 16,-18-36-16,0 1 16</inkml:trace>
  <inkml:trace contextRef="#ctx0" brushRef="#br0" timeOffset="8921.0751">1887 3334 0,'0'0'16,"71"106"-16,-36-53 0,0-18 0,36 0 15,-36-35 1,1 0-16,17 0 15,-18-18-15,18-34 16,-18 34-16,-17 0 0,35-35 16,-36 18-16,36-36 15,-35 36 1</inkml:trace>
  <inkml:trace contextRef="#ctx0" brushRef="#br0" timeOffset="10072.4167">29704 3369 0,'18'0'47,"17"0"-47,0 0 16,18 0-1,-18 0-15,1 0 0,16-18 16,-34 18-16</inkml:trace>
  <inkml:trace contextRef="#ctx0" brushRef="#br0" timeOffset="11133.3282">29722 3369 0,'0'0'16,"0"18"-16,0-1 0,17 19 16,-17-19-1,0 36 1,0-35-16,18 52 15,-18-34-15,0 52 16,0-53-16,0 89 16,-18-72-16,18 72 15,-17-53-15,17-1 0,-18 89 16,0-89 0,18 1-16,0 88 15,0-71-15,0 71 16,0-71-16,0 0 0,0 0 15,0 89 1,0-72-16,0-16 0,0 16 0,0-16 16,18 105-1,-18 0-15,0-106 16,-18 106-16,18-88 16,0 105-16,-17-105 15,17 0-15,0-18 16,0 124-16,0-106 0,0 0 15,-18-18-15,18 18 16,0 105-16,-18-105 16,18 18-16,0-19 15,0 1-15,0 0 0,0 106 16,0-106-16,0-1 16,18-16-16,-18 16 0,0 107 15,0-124-15,0 124 16,0-106-16,0-18 15,0 18-15,18 0 0,-18 0 16,0 105 0,17-123-16,1 124 15,-18-18-15,18-88 16,-18 0-16,0-18 0,17 18 16,-17 0-16,0-1 0,0 107 15,0-106 1,0-18-16,0 18 0,0-18 15,-17 18-15,17 88 16,0-106-16,0 106 16,0-106-16,-18 106 15,18-105-15,-18 87 16,18-88-16,0 89 16,0-107-16,0 18 15,0 54-15,18-72 16,-18 71-16,0-88 15,18 88 1,-18-70-16,0-1 0,17-17 16,-17 18-16,0 52 15,-17 1-15,17-54 16,-18-17-16,-17 71 16,35-71-16,0-18 15,-18 18-15,18-18 0,0 0 16,0 1-16,0-19 0,18 19 15,-1-36-15,-17 17 16,18-17-16,-18 18 0,18-18 16,-1 17-16,-17 1 15,18-18 1,-18 18 0,17-18-16,1 17 15,0-17-15,-1 0 16,36 0-1,-17 0-15,-19 0 0,1 0 16,-1-17-16</inkml:trace>
  <inkml:trace contextRef="#ctx0" brushRef="#br0" timeOffset="12847.117">30515 3422 0,'18'-18'0,"-18"1"16,18 17-16,-1 0 0,1 0 15,-1 0 1,1 0-16,0 0 0,17 0 15,-17 0-15,17 0 16,-17 0 0,17-18-16,-17 18 15,-1 0-15,1 18 32,-18-1-17,17 1-15,1 0 16,-18-1-16,18 19 15,-1-19-15,-17 1 16,0-1-16,0 36 16,0-17-16,0-19 0,0 19 15,0-1-15,0 0 0,0 0 16,0 1-16,0 52 16,0-35-16,0 0 15,0 0-15,0 0 0,0 17 0,0 1 16,0 87-16,0-69 15,0-19-15,18 124 16,-18-106-16,18 89 16,-18-89-16,17 18 15,-17 88-15,18-88 16,-18 105-16,0-105 16,18 123-16,-18-105 15,-18 105 1,18-105-16,0 123 15,0-124-15,0 124 16,0-123-16,0 122 16,0-122-16,0-1 15,-18 1-15,18-1 0,0 1 16,0 17-16,0 106 16,0-106-16,0-18 0,-17 1 15,17 141-15,0-142 16,0 18-16,0-17 15,0-1-15,0 18 0,0 124 16,0-142-16,0 18 16,17-17-16,-17 140 15,0-140-15,18-1 16,-18 1-16,18 140 16,-18-140-16,0-1 0,35 107 15,-35-107-15,17 1 16,1 105-1,0-106-15,-1 89 0,1-89 16,0 89-16,-1-106 16,1 106-1,-18-107-15,18-16 0,-1 105 16,-17-88-16,18-18 16,-18 0-16,17-18 0,-17 89 15,18-88-15,-18 70 16,18-71-1,-18-17-15,0 0 0,0 0 16,17 0-16,1 18 16,0-1-16,-18-52 15,17 17-15,-17-17 0,18-1 16,-18 1 0,0 0-16,-18-1 31,1-17-16,-1 0-15,-35 0 16,35 0-16,-52 0 16,35 18-16,-36-18 15,36 0-15,-53 0 16,52 0-16,-34 0 16,35 0-16,-1 0 15,1 0-15,-36 0 16</inkml:trace>
  <inkml:trace contextRef="#ctx0" brushRef="#br0" timeOffset="14069.2019">30233 3598 0,'0'-35'16,"0"17"-16,-18 1 16,1 17-1,-1 35 1,-17 0-16,17 1 15,-17 34-15,35-17 16,0 18-16,18-54 16,-18 19-16,35-1 0,-17-18 15,52 19 1,-35-36-16,18 17 16,-17-17-16,16-17 15,-16-19-15,-19 19 0,19-54 16,-19 36-16,-17-36 15,-17 36-15,-1 0 16,0 0-16,-35-1 16,36 19-16,-36-19 15,18 19-15,-1 17 16,19 0-16,-19 17 16</inkml:trace>
  <inkml:trace contextRef="#ctx0" brushRef="#br0" timeOffset="15410.815">30286 9737 0,'0'-18'0,"0"0"16,-18 18 0,18-17-16,-17-1 15,-1 18 1,0 0-16,-17 18 16,35-1-16,-17 1 15,-1 0-15,0 17 0,-17 36 16,17-36-16,18 18 15,-17 17 1,34-34-16,1-1 0,0 0 16,17-17-16,-17-1 0,70 1 15,-53-18-15,0 0 16,1 0-16,16-18 0,1-52 16,-17 52-1,-36-17-15,17 0 0,-17-1 16,0-17-16,-17 18 0,-1 0 15,-35-36 1,18 54-16,-36-36 16,1 35-16,34 18 15,1 0-15</inkml:trace>
  <inkml:trace contextRef="#ctx0" brushRef="#br0" timeOffset="16223.0524">30004 4604 0,'17'-18'47</inkml:trace>
  <inkml:trace contextRef="#ctx0" brushRef="#br0" timeOffset="16367.2873">30409 4533 0,'18'0'16</inkml:trace>
  <inkml:trace contextRef="#ctx0" brushRef="#br0" timeOffset="16634.7156">30039 5186 0,'18'0'0,"-1"0"15,1-18 1,0 18-16</inkml:trace>
  <inkml:trace contextRef="#ctx0" brushRef="#br0" timeOffset="16777.7945">30321 5186 0,'18'-18'0,"0"18"16,-1-17-16,1 17 16</inkml:trace>
  <inkml:trace contextRef="#ctx0" brushRef="#br0" timeOffset="17233.7638">29986 6103 0,'0'0'0,"18"0"16,-1 0-1,1 0 1,0 0-16,17 0 15</inkml:trace>
  <inkml:trace contextRef="#ctx0" brushRef="#br0" timeOffset="17384.1105">30321 6156 0,'18'0'16,"-18"-18"-1</inkml:trace>
  <inkml:trace contextRef="#ctx0" brushRef="#br0" timeOffset="17801.6985">30092 6932 0,'18'-18'32,"-1"18"-17,1-17 1,0 17-16</inkml:trace>
  <inkml:trace contextRef="#ctx0" brushRef="#br0" timeOffset="17945.6974">30409 6897 0,'0'0'0,"18"0"15,0 0 1</inkml:trace>
  <inkml:trace contextRef="#ctx0" brushRef="#br0" timeOffset="18341.7517">29951 7726 0,'0'0'16,"17"0"-16,1 0 16,17-18-1,-17 18-15,17-17 0</inkml:trace>
  <inkml:trace contextRef="#ctx0" brushRef="#br0" timeOffset="18502.6328">30339 7655 0,'18'0'15,"-1"0"1,1 0-1,17 0-15,-17 0 16</inkml:trace>
  <inkml:trace contextRef="#ctx0" brushRef="#br0" timeOffset="18603.4004">30603 7673 0,'0'0'0,"0"-18"16</inkml:trace>
  <inkml:trace contextRef="#ctx0" brushRef="#br0" timeOffset="19076.1275">29933 8484 0,'0'-17'31,"18"17"-31,-1-18 16,1 0-16,0 18 16,-1 0-16</inkml:trace>
  <inkml:trace contextRef="#ctx0" brushRef="#br0" timeOffset="19203.517">30215 8449 0,'0'0'16,"18"0"-16,0 0 16,-18-18-1</inkml:trace>
  <inkml:trace contextRef="#ctx0" brushRef="#br0" timeOffset="19335.2133">30462 8414 0,'36'0'0,"-72"0"16,89 0-16,-35-18 0,0 18 16</inkml:trace>
  <inkml:trace contextRef="#ctx0" brushRef="#br0" timeOffset="19703.8954">29968 9049 0,'0'0'16,"0"-18"15,36 18-15,-36-18-16,17 18 15,1 0-15</inkml:trace>
  <inkml:trace contextRef="#ctx0" brushRef="#br0" timeOffset="19852.4363">30215 9031 0,'18'0'16,"0"0"-1,-1 0 1,-17-18-16,18 18 0</inkml:trace>
  <inkml:trace contextRef="#ctx0" brushRef="#br0" timeOffset="21722.4512">30092 10742 0,'0'-18'31,"35"18"-15</inkml:trace>
  <inkml:trace contextRef="#ctx0" brushRef="#br0" timeOffset="21873.0591">30357 10760 0,'17'0'31,"1"0"-31,-1 0 15,1 0-15</inkml:trace>
  <inkml:trace contextRef="#ctx0" brushRef="#br0" timeOffset="22278.0479">30092 11589 0,'0'-18'16,"18"18"0,-1 0-16</inkml:trace>
  <inkml:trace contextRef="#ctx0" brushRef="#br0" timeOffset="22434.9755">30374 11518 0,'18'-17'15,"-1"17"-15,1 0 16,0 0 0</inkml:trace>
  <inkml:trace contextRef="#ctx0" brushRef="#br0" timeOffset="23112.9495">30021 12471 0,'18'0'15,"-18"17"1,18-17-16,-1 0 15</inkml:trace>
  <inkml:trace contextRef="#ctx0" brushRef="#br0" timeOffset="23278.6504">30339 12488 0,'18'0'0,"-1"0"15,1 0-15,-1 0 16,19 0-16,-19 0 16,1 0-1</inkml:trace>
  <inkml:trace contextRef="#ctx0" brushRef="#br0" timeOffset="23674.9165">30110 13282 0,'17'0'31,"1"0"-15,0 0-16</inkml:trace>
  <inkml:trace contextRef="#ctx0" brushRef="#br0" timeOffset="23829.0238">30462 13212 0,'18'0'0,"0"0"16,-1 17 0,1-17-16</inkml:trace>
  <inkml:trace contextRef="#ctx0" brushRef="#br0" timeOffset="24162.6508">30110 13935 0,'0'0'0,"17"0"32,36 17-32,-35-17 15,-1 0-15</inkml:trace>
  <inkml:trace contextRef="#ctx0" brushRef="#br0" timeOffset="24307.9474">30462 13935 0,'0'0'0,"18"0"0,0 0 15,-1 0 1,1 0-16</inkml:trace>
  <inkml:trace contextRef="#ctx0" brushRef="#br0" timeOffset="24513.8196">30110 14323 0,'17'0'16,"1"0"-1,0 0 1,-1-18 0</inkml:trace>
  <inkml:trace contextRef="#ctx0" brushRef="#br0" timeOffset="24646.3733">30515 14270 0,'0'0'16,"18"0"-16,0 0 0,-1 0 16</inkml:trace>
  <inkml:trace contextRef="#ctx0" brushRef="#br0" timeOffset="24853.1744">30127 14764 0,'0'0'0,"18"0"16</inkml:trace>
  <inkml:trace contextRef="#ctx0" brushRef="#br0" timeOffset="24975.309">30339 14852 0,'0'18'0</inkml:trace>
  <inkml:trace contextRef="#ctx0" brushRef="#br0" timeOffset="27022.9809">31044 9948 0,'18'0'32,"17"18"-17,-17-18 1,17 0-16,1 0 16,34-18-16,-35 18 15,1 0-15,-19 0 16,1-17-16,17 17 15,-52 0 17,-1 0-32</inkml:trace>
  <inkml:trace contextRef="#ctx0" brushRef="#br0" timeOffset="27344.7008">31203 9825 0,'0'-18'16,"18"18"-1,-36 0 1,1 0 0,-36 18-1,35 0-15,-35 17 16,35-18-16,-17 1 15,18 0-15,-1-1 0,18 1 16,18 0-16,17 17 16,-18-17-16,19-1 0,17 1 15,-36-1-15,19 1 16,-1 17 0,-18-17-16,1-18 0,-18 18 15,0-1-15</inkml:trace>
  <inkml:trace contextRef="#ctx0" brushRef="#br0" timeOffset="28078.2863">30992 3757 0,'52'0'16,"1"-18"-16,-17 18 0,87-35 16,-70 18-1,18-1-15,-18 18 0,35-18 16,-71 18-16,1 0 16,-36 0-1</inkml:trace>
  <inkml:trace contextRef="#ctx0" brushRef="#br0" timeOffset="28439.7468">31309 3493 0,'-18'0'16,"-35"35"-1,36-18 1,-54 36-16,1 0 16,52-35-16,0 0 15,1 17-15,17-18 16,0 1-1,17 0-15,19-18 16,-1 17-16,-17-17 16,17 18-16,18 0 15,17-1-15,-34-17 16,-1 18-16,-17-18 16,-1 18-16</inkml:trace>
  <inkml:trace contextRef="#ctx0" brushRef="#br1" timeOffset="48576.9092">5662 13141 0,'0'18'16,"0"17"-1,0-17-15,0 17 16,18 71-1,-1-53-15,36 70 16,0-52-16,-18-18 0,54 17 16,-36-35-16,52-17 15,-69 0-15,34-36 16,-52 18-16,17-35 16,-35 17-16</inkml:trace>
  <inkml:trace contextRef="#ctx0" brushRef="#br1" timeOffset="48884.2801">5433 13600 0,'0'-18'15,"17"0"-15,1-35 16,17 18-16,1-71 16,-19 71-16,1-18 0,17-17 15,-17 34-15,-1 1 16,1 17-16,17 18 16,-17 18-1,35 35 1,0-18-16,-18-35 15,36 18-15,-36-1 16,-17-17-16</inkml:trace>
  <inkml:trace contextRef="#ctx0" brushRef="#br1" timeOffset="50407.082">32226 3545 0,'18'-17'15,"35"-1"-15,-18 18 16,53-17-1,-52-1-15,16 18 0,-16 0 16,17-18-16,-36 18 16</inkml:trace>
  <inkml:trace contextRef="#ctx0" brushRef="#br1" timeOffset="51541.6985">32279 3581 0,'0'17'16,"0"1"-16,-17 35 16,17-35-16,0 52 15,0-35 1,0 1-16,0-1 0,0 18 0,0 0 15,17 35 1,-17-35-16,0 53 16,0-36-16,0-17 0,0 18 15,-17-1-15,17 71 16,0-70-16,0 88 16,0-89-16,0 18 15,-18-17-15,18 0 0,0 17 16,0 71-16,0-71 15,0 0-15,0 88 16,0-88-16,-18 1 0,18-1 16,0 0-16,-17 0 0,17 89 15,-18-89 1,18 106-16,0-106 16,0 88-16,0-87 15,0-1-15,0 88 16,0-88-16,0 1 15,0-1-15,18 71 16,-36-71-16,0 106 16,1-106-16,-1 106 15,0-106-15,18 89 16,0-89-16,-17 0 16,17 0-16,0 0 0,0 89 15,0-89-15,0 88 16,0-87-16,0 87 15,0-88-15,0 89 16,0-89-16,-18 88 16,18-88-1,0 0-15,0 1 0,-17 87 16,17-105-16,0 105 16,0-88-16,-18 71 15,18-71-15,-18 0 16,18 1-16,-17-1 15,17 0-15,-18 71 16,18-71-16,-18 88 16,18-88-16,-17 89 15,17-1-15,0-88 16,-18-17-16,18 105 16,0-87-16,0-1 15,0 0-15,0 0 0,18-17 16,-18 17-16,17 71 15,-17-89-15,18 89 16,-18-88-16,0-1 0,0 18 16,0-17-16,18-1 0,-18 89 15,17-88 1,-17 70-16,18-88 16,0 17-16,-18-17 0,17 0 15,1 35-15,-1-35 16,1 18-1,-18-36-15,18 18 16,-1-35-16,-17-1 16,0 1-16,18-18 31,-36 0-31,18-18 16,0 1-1,18 17 1,0 0-16,-1 0 0,1-18 15,17 18 1,-17 0-16,-1 0 0,19 0 16,-1 0-16,-17 0 0,-1 0 15,19 0-15,-19-18 0</inkml:trace>
  <inkml:trace contextRef="#ctx0" brushRef="#br1" timeOffset="53436.0366">33320 3475 0,'18'0'32,"-18"-18"-17,35 18 1,-18 0-16,36 0 15,-35 18-15,17-18 16,-17 0-16,0 0 0,-1 0 16,-17 18 15,-17 17-15,17 0-16,-18 36 15,18-36-15,0 53 16,0-35-16,0-18 15,18 36-15,-18-18 0,0 53 16,0-36 0,17 36-16,-17-35 15,18-19-15,-18 19 0,0 0 16,0 70-16,0-71 16,-18 89-1,18-88-15,-17 17 0,17-18 16,-18 18-16,18 71 15,-18-71-15,18 89 16,0-89-16,-17 0 16,17 0-16,0 1 0,-18 87 15,18-88-15,-18 89 16,1-89-16,17 18 16,-18 70-16,18-88 15,-18 18-15,18-18 16,0 0-16,0 1 0,-17-1 0,17 106 15,0-106-15,-18 106 16,1-88 0,-1 88-16,18-106 15,-18 106-15,1-106 16,-1 18-16,18-18 16,0 18-16,-18 88 15,18-106-15,0 1 16,0 16-16,0-16 0,0 87 15,0-88-15,0 89 16,0-89-16,0 88 16,0-88-16,0 1 15,0 16-15,0-16 0,0 87 16,0-88-16,-17 0 16,17 1-16,0-19 0,-18 18 15,18 1-15,0-1 16,0-18-16,0 18 0,-18-17 15,18 17-15,0-17 0,0 17 16,0-17-16,0 17 0,0-18 16,0 89-16,0-71 15,18 71-15,-18-88 16,18 87 0,-18-87-16,17 88 15,-17-89-15,0 89 16,18-89-16,-18 19 0,0 52 15,0 17 1,0-87-16,18 0 0,-18-1 16,0 1-16,17-18 0,-17 17 15,36 54 1,-36-54-16,17-17 0,1 0 16,17 71-16,-17-72 15,-1 19-15,1-18 0,0 0 16,-1 0-16,19 35 15,-19-35-15,-17-18 16,18 18-16,-1-18 0,-17 1 16,0-1-16,18 18 15,-18 0-15,0-36 16,0 1-16,-18-36 47,1 1-32,-1 17-15,-17-18 16,-18 18-16,18 0 16,-18 0-1,18 0-15,-18 0 16,35 0-16,0 0 0</inkml:trace>
  <inkml:trace contextRef="#ctx0" brushRef="#br1" timeOffset="57413.8361">32985 3722 0,'0'17'16</inkml:trace>
  <inkml:trace contextRef="#ctx0" brushRef="#br1" timeOffset="57803.8423">32985 3722 0,'0'0'0,"0"-18"0,0 1 15,0-1 1,-18 0 0,0 18-16,-17 0 15,18-17-15,-36 17 16,35 17-16,0-17 15,-17 36-15,17-19 0,-34 36 16,52-18-16,-18 36 16,18-18-16,35 17 15,0-34 1,18 17-16,0-53 16,35 17-16,-35-34 15,18-19-15,-18 1 16,0-36-16,-18 36 15,0-53 1,-35 53-16,-17-1 0,-19 1 16,1 0-16,-53 0 15,53 35-15,-71 0 16,71 17-16</inkml:trace>
  <inkml:trace contextRef="#ctx0" brushRef="#br1" timeOffset="58497.9264">32561 4445 0,'0'0'0,"18"0"15,0-18 1,-1 18-16,19 0 15,-19 0-15,1 0 0,0 0 16</inkml:trace>
  <inkml:trace contextRef="#ctx0" brushRef="#br1" timeOffset="58660.4313">33038 4427 0,'0'0'0,"17"0"16,1-17 0,17 17-16,-17 0 0</inkml:trace>
  <inkml:trace contextRef="#ctx0" brushRef="#br1" timeOffset="58849.4202">32579 4851 0,'0'17'16,"18"-17"0,35 0-1,-36 0 1</inkml:trace>
  <inkml:trace contextRef="#ctx0" brushRef="#br1" timeOffset="58970.8507">32897 4921 0,'0'0'0,"17"0"0,36-17 15,-35 17-15,-1 0 16</inkml:trace>
  <inkml:trace contextRef="#ctx0" brushRef="#br1" timeOffset="59294.5131">32579 5627 0,'0'0'0,"18"0"32,17-18-17,-17 18-15,-1 0 16</inkml:trace>
  <inkml:trace contextRef="#ctx0" brushRef="#br1" timeOffset="59422.5151">32808 5715 0,'36'0'15,"-72"0"-15,89 0 0,-35 0 16</inkml:trace>
  <inkml:trace contextRef="#ctx0" brushRef="#br1" timeOffset="59956.0485">32526 6597 0,'0'0'0,"0"18"0</inkml:trace>
  <inkml:trace contextRef="#ctx0" brushRef="#br1" timeOffset="60149.7261">32597 6791 0,'0'0'0,"17"0"0,1-18 15,0 18-15,17 0 16,-17 0-16,34 0 16,-16 0-16</inkml:trace>
  <inkml:trace contextRef="#ctx0" brushRef="#br1" timeOffset="60289.3924">32985 6809 0,'17'0'16</inkml:trace>
  <inkml:trace contextRef="#ctx0" brushRef="#br1" timeOffset="60589.9417">32508 7444 0,'0'0'0,"18"0"31,17 0-31,1 0 16,-19 0-16,19 17 15,-19-17-15</inkml:trace>
  <inkml:trace contextRef="#ctx0" brushRef="#br1" timeOffset="60739.3391">33020 7620 0,'18'-18'0,"-36"36"0</inkml:trace>
  <inkml:trace contextRef="#ctx0" brushRef="#br1" timeOffset="60929.8458">32385 8008 0,'0'0'16,"-18"0"-16,36 0 16,0 0-1,17 0-15,-17 0 0,-1 0 16,1 0-16</inkml:trace>
  <inkml:trace contextRef="#ctx0" brushRef="#br1" timeOffset="61051.6718">32685 8043 0,'53'18'0,"-106"-36"0,141 36 16,-35-18-16,-35-18 15,17 18 1</inkml:trace>
  <inkml:trace contextRef="#ctx0" brushRef="#br1" timeOffset="61168.4805">32791 8202 0,'0'0'16,"0"35"-16,17-35 16,1 18-16,0 0 15,-1-18-15</inkml:trace>
  <inkml:trace contextRef="#ctx0" brushRef="#br1" timeOffset="61346.4532">32403 8661 0,'-53'17'16,"106"-34"-16,-106 52 15,35-17-15,0-1 16,36 1-16,0-18 16,-18 18-16,35-18 15</inkml:trace>
  <inkml:trace contextRef="#ctx0" brushRef="#br1" timeOffset="61500.6441">32614 8978 0,'0'0'15,"18"0"-15,0-17 0</inkml:trace>
  <inkml:trace contextRef="#ctx0" brushRef="#br1" timeOffset="61629.4007">32791 9208 0,'17'-18'0</inkml:trace>
  <inkml:trace contextRef="#ctx0" brushRef="#br1" timeOffset="63960.1871">32650 9648 0,'0'-17'16,"0"34"93,17 1-109,-17 0 16,0-1-16,0 19 15,0-1-15,0 36 16,0-36-16,0 0 0,0 0 16,0 36-16,0-36 15,0-17-15,0 17 16,0-17-16,0-1 15,0-34 17,0-1-32,0 0 15,18 1-15,-18-1 16,-18-35-16,18 36 16,0-36-16,0 17 15,0-16 1,0 16-16,0 19 0,0-1 15,18-17-15,-18 17 0,18-17 16,-18 17-16,0 0 16,0 1-16,0-1 15,0 36 17,0 35-17,0-18-15,-18 18 16,18-18-16,0 1 0,0 16 15,0-16-15,0-1 0,0 0 16,0 1-16,0-1 16,0-18-16,0 19 15,18-36-15,-18 17 16,0 1 15,-18-18-31</inkml:trace>
  <inkml:trace contextRef="#ctx0" brushRef="#br1" timeOffset="64906.4001">32632 13441 0,'0'-18'15</inkml:trace>
  <inkml:trace contextRef="#ctx0" brushRef="#br1" timeOffset="65400.8205">32632 13441 0,'71'-71'0,"-89"71"15,18-17 1,-18 17 0,1 0-1,17 17-15,-53 1 16,35 0-16,0-18 0,-17 52 16,0 1-1,17-35-15,1 35 16,17-18-16,52 36 15,-34-54-15,17 1 16,1 0-16,52-1 16,-53-17-16,18 0 0,18-17 15,-36-1-15,18-35 16,-36 18-16,19-36 16,-36 36-1,-18-36-15,0 36 16,-17 0-16,0 17 0,0 1 15,17-1-15,-17 18 0,17 0 16,-17 53 0,0-35-16,17 17 15</inkml:trace>
  <inkml:trace contextRef="#ctx0" brushRef="#br1" timeOffset="65939.6637">32773 14093 0,'0'0'15,"-18"0"-15,18 18 16,0 17-1,0-17-15,18 35 16,-18-18 0,18-17-16,-18 0 0,17-1 15,-17 1-15,18-1 0,-18 19 16,0-19 0</inkml:trace>
  <inkml:trace contextRef="#ctx0" brushRef="#br1" timeOffset="66462.3557">32861 14870 0,'0'-18'16,"0"0"-1,0 1 1,-17 17-16,-1 0 0,0 0 16,-35 17-16,36 1 0,-1 17 15,-17 18 1,35-18-16,0 1 0,35 17 16,0-36-16,1 19 15,-1-36-15,0 17 0,1-17 16,16 0-16,-16 0 15,34-35-15,-34 17 0,-19-17 16,1-18 0,-18 18-16,-18-18 15,-17 18-15,-36-36 16,36 53-16,-18 1 16,18-1-16,-53 18 15,52 0-15,19 0 16</inkml:trace>
  <inkml:trace contextRef="#ctx0" brushRef="#br2" timeOffset="74053.437">32367 10301 0,'18'18'15,"-18"17"-15,18 0 16,-1 54-1,1-37-15,0 37 16,-18-36-16,0-36 0,17 18 16,-17-17-16,18-18 15,-18-18 1,17-34 0,1-1-16,-18 35 15,18 0-15,17 18 16,-17 0-16,-1 18 15,1 0-15,-18 17 0,0-17 16,0-1-16,-18 18 16,1-17-16,-19 0 15,19-1-15,-1-17 16,0 0-16</inkml:trace>
  <inkml:trace contextRef="#ctx0" brushRef="#br2" timeOffset="74209.8007">32738 10707 0,'0'0'15,"17"17"-15,1 1 16,0 17 0,-1-35-16,19 18 15,-19-18-15</inkml:trace>
  <inkml:trace contextRef="#ctx0" brushRef="#br2" timeOffset="74320.9529">32861 10724 0,'-53'53'16,"106"-106"-16,-123 124 0,34-36 0,19 1 16,-18-19-16,17 18 0</inkml:trace>
  <inkml:trace contextRef="#ctx0" brushRef="#br2" timeOffset="74715.4621">32262 11201 0,'0'0'0,"0"17"0,0 19 16,0-1-16,17 53 16,-17-35-16,0 35 15,18-70-15,-18 17 16,0-17-16,0-36 16,0-35-1,17 18-15,1 0 16,17-1-16,1 19 15,-19-1-15,19 18 0,16 35 16,-52-17-16,0 17 16,0 1-16,0-1 15,-17-18-15,-18-17 16,17 18 0,0-18-16,1 0 15,-1 0-15,18-18 16</inkml:trace>
  <inkml:trace contextRef="#ctx0" brushRef="#br2" timeOffset="75045.5735">32614 11483 0,'0'18'15,"18"-1"1,0 1-16,-1-18 0,1 17 15,0-17-15,17 0 16,-18-17-16,1-1 16,0 18-16,-18-17 15,17 17-15,1 17 32,-18 18-32,18-17 15,-18 0-15,0 35 16,0-18-1,0-17-15,-18-18 0,0 17 16,1-17-16,-1 0 16,0 0-16,1 0 0,-36 0 15,35 0-15,-17 0 16</inkml:trace>
  <inkml:trace contextRef="#ctx0" brushRef="#br2" timeOffset="75432.847">32350 11853 0,'0'53'16,"0"-17"-1,0-1-15,0 0 0,17 0 16,-17 1-16,0-1 0,0-17 15,18 17 1,-18-18-16,-18-17 16,18-17-16,0-18 15,18 17 1,0-17-16,-1 17 0,19 0 16,-1 18-16,-18 0 15,1 18-15,0 17 16,-1 1-16,-17-19 0,0 18 15,-17 1-15,-1-19 16,0 1-16,1-18 0,-1 18 16,1-18-16,-1 0 15,0 0-15,1 0 16</inkml:trace>
  <inkml:trace contextRef="#ctx0" brushRef="#br2" timeOffset="75731.8405">32720 12100 0,'0'53'16,"0"-106"-16,0 124 15,0-36-15,0 18 16,0-18-16,18 1 15,-18-19-15,17-34 16,1-1 0,-18 0-1,35 1-15,-35-1 16,36 36-16,-19-1 16,1 19-1,0 17 1,-18-36-16,0 18 0,0-17 15</inkml:trace>
  <inkml:trace contextRef="#ctx0" brushRef="#br2" timeOffset="76224.0496">32350 12488 0,'0'18'15,"0"-36"-15,-18 54 0,18-1 0,0 53 16,0-35-16,0-18 0,0 53 16,0-52-1,0-19-15,0 1 0,0 0 16,0-1-16,0 1 15,0-36-15,35 1 16,-17-1-16,17-17 16,-17 17-1,0 18-15,-1 18 16,-17-1-16,18 1 16,-18 17-16,17-17 15,-17 17 1,18-17-16</inkml:trace>
  <inkml:trace contextRef="#ctx0" brushRef="#br2" timeOffset="76599.9777">32667 13000 0,'18'35'15,"-36"-70"-15,36 88 0,0-36 0,-1-17 16,1 18-16,-1-18 16,1 0-16,17-18 15,-17 1-15,0-1 0,-18 1 16,0-19 0,-18 19-1,18 34 1,18 1 15,-1 0-31,19-18 16,-1 0-1,-18 0-15,1-18 16,-18 0 0,0 1-16,0-1 15,0 0-15,0 1 0,0-1 16,-18 18-16</inkml:trace>
  <inkml:trace contextRef="#ctx0" brushRef="#br2" timeOffset="77100.9265">32438 13000 0,'18'0'15,"-18"18"1,17-18-16,1 0 16,-18 17-1,0 1 1,-35-1-16,17-17 16,0 18-16,-17-18 15,17 0-15,1 18 0,-19-18 16,19 0-16</inkml:trace>
  <inkml:trace contextRef="#ctx0" brushRef="#br2" timeOffset="79369.1447">4180 10195 0,'0'-17'16,"18"-1"-16,-18 0 16,0 1-1,0-1-15,-18 0 16,18 1-16,-17 17 16,17 17 15,0 1-16,17 0-15,-17 35 16,0-36 0,0 36-16,0-18 15,0 18-15,0-17 0,-17 34 16,17 54-16,0-54 16,-18 107-1,18-107-15,18 71 16,-18-70-16,17-1 0,-17 1 15,0 0-15,18 52 16,-18-52-16,0-1 16,0 1-16,18-18 0,-18 17 15,0 18-15,0-35 16,0-17-16,17-1 0,-17-18 16,0 1-16,0 0 0,18-1 15,-18 1-15,18-18 31,-18 18 1,17-18 30,1 0-46,0 17-16,-1-17 15,18 0 1,-17 0-16,17 0 0,1 0 16,-1 0-16,71 0 15,-71 0-15,18 0 0,70 0 16,-52 0-16,-18 0 16,88 18-16,-70-18 15,-1 0-15,18 0 0,1 0 16,69-18-1,-87 1-15,-1 17 0,-17 0 16,53-18-16,-53 18 16,53 0-16,-36-18 15,-34 1-15,-19 17 16,19 0 0,-19-18-16,1 18 15,-18 18 1,18-18-1,-1 0 17,1 0-1,-18-18-15,0 0-1,0 1 1,-18-18-16,18-1 15,0 1 1,0-36-16,0 36 16,0 0-16,18-53 15,-18 52-15,0-17 16,0 1-16,0-19 0,0 0 16,0 1-16,0-1 15,0-17-15,0 18 0,0-89 16,0 106-16,0-71 15,0 72-15,-18-19 16,18 18-16,0 0 0,18-35 16,-18 53-16,17-54 15,-17 72-15,0-18 16,0 17-16,-17-17 16,17 17-16,-18 18 15,18-18-15,0 1 16,0-1-1,-17 18-15,17-18 16,0 1-16,-18 17 16,0 0-1,1 0 1,-1 0-16,0 0 16,1 0-1,-1 0-15,-35 0 16,36 0-16,-19 0 0,1 0 15,-18 0-15,-53 17 16,36-17-16,-107 0 16,71 0-16,1 18 15,-125-18-15,89 18 16,18-18-16,-107-18 16,125 18-16,16-18 0,1 18 15,0 0-15,-18 0 16,71 0-16,0 0 15,-1 18-15,19 17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customXml" Target="../ink/ink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4" Type="http://schemas.openxmlformats.org/officeDocument/2006/relationships/image" Target="../media/image3.tiff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Putting it together:</a:t>
            </a:r>
          </a:p>
          <a:p>
            <a:pPr algn="ctr"/>
            <a:r>
              <a:rPr lang="en-US" sz="6600" dirty="0"/>
              <a:t>YOLO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3×3×2×8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blipFill>
                <a:blip r:embed="rId2"/>
                <a:stretch>
                  <a:fillRect l="-4659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3429" t="3449" r="8634" b="696"/>
          <a:stretch/>
        </p:blipFill>
        <p:spPr>
          <a:xfrm>
            <a:off x="437843" y="1383957"/>
            <a:ext cx="3525834" cy="319991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307458"/>
              </p:ext>
            </p:extLst>
          </p:nvPr>
        </p:nvGraphicFramePr>
        <p:xfrm>
          <a:off x="437843" y="1383956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 flipH="1">
            <a:off x="5440265" y="2677911"/>
            <a:ext cx="29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 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229" y="3519156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93554" y="2677911"/>
            <a:ext cx="421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931" y="138395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F7CCF84-F6BA-438B-8C3F-EE32B432A721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/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0DBEEEB-06A3-4B16-A66C-780F82E6DBFE}"/>
              </a:ext>
            </a:extLst>
          </p:cNvPr>
          <p:cNvGrpSpPr/>
          <p:nvPr/>
        </p:nvGrpSpPr>
        <p:grpSpPr>
          <a:xfrm>
            <a:off x="4189970" y="363748"/>
            <a:ext cx="2239716" cy="1788272"/>
            <a:chOff x="2033335" y="4535905"/>
            <a:chExt cx="2239716" cy="17882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4504-B8EC-4D27-9F8D-A5D258E6C664}"/>
                </a:ext>
              </a:extLst>
            </p:cNvPr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DDF770-3D5A-4F6F-83A8-F6C9215A302D}"/>
                </a:ext>
              </a:extLst>
            </p:cNvPr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9E733E-1EC5-40A6-B8DE-013BA696D155}"/>
                </a:ext>
              </a:extLst>
            </p:cNvPr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9ECCF-BC2A-4A8C-B4D1-DA94692B2333}"/>
                </a:ext>
              </a:extLst>
            </p:cNvPr>
            <p:cNvSpPr txBox="1"/>
            <p:nvPr/>
          </p:nvSpPr>
          <p:spPr>
            <a:xfrm>
              <a:off x="2033335" y="586251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76CBFB-1BD0-4124-9C0F-C7FE67CADF4C}"/>
                  </a:ext>
                </a:extLst>
              </p14:cNvPr>
              <p14:cNvContentPartPr/>
              <p14:nvPr/>
            </p14:nvContentPartPr>
            <p14:xfrm>
              <a:off x="1022400" y="127080"/>
              <a:ext cx="7722000" cy="6242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76CBFB-1BD0-4124-9C0F-C7FE67CAD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040" y="117720"/>
                <a:ext cx="7740720" cy="62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BE23E0-9EC4-40BC-8231-334320468EF6}"/>
                  </a:ext>
                </a:extLst>
              </p14:cNvPr>
              <p14:cNvContentPartPr/>
              <p14:nvPr/>
            </p14:nvContentPartPr>
            <p14:xfrm>
              <a:off x="946080" y="717480"/>
              <a:ext cx="10662120" cy="5861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BE23E0-9EC4-40BC-8231-334320468E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720" y="708120"/>
                <a:ext cx="1068084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 animBg="1"/>
      <p:bldP spid="9" grpId="0"/>
      <p:bldP spid="12" grpId="0"/>
      <p:bldP spid="30" grpId="0" animBg="1"/>
      <p:bldP spid="4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Making 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blipFill>
                <a:blip r:embed="rId2"/>
                <a:stretch>
                  <a:fillRect t="-12941" r="-15152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/>
          <p:cNvSpPr/>
          <p:nvPr/>
        </p:nvSpPr>
        <p:spPr>
          <a:xfrm>
            <a:off x="7552669" y="2486156"/>
            <a:ext cx="1307794" cy="1234418"/>
          </a:xfrm>
          <a:prstGeom prst="cube">
            <a:avLst>
              <a:gd name="adj" fmla="val 72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3429" t="3449" r="8634" b="696"/>
          <a:stretch/>
        </p:blipFill>
        <p:spPr>
          <a:xfrm>
            <a:off x="182880" y="1415510"/>
            <a:ext cx="3525834" cy="3199915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86052"/>
              </p:ext>
            </p:extLst>
          </p:nvPr>
        </p:nvGraphicFramePr>
        <p:xfrm>
          <a:off x="182880" y="1415509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451113" y="3617843"/>
            <a:ext cx="824948" cy="745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9968" y="141550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75765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209663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3×3×2×8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035D0E2-BC2B-4AF9-B7AE-A643B29FB1D8}"/>
              </a:ext>
            </a:extLst>
          </p:cNvPr>
          <p:cNvSpPr/>
          <p:nvPr/>
        </p:nvSpPr>
        <p:spPr>
          <a:xfrm>
            <a:off x="1362266" y="3544774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C941B7-F06C-42A7-8CBA-774828ECFEDF}"/>
                  </a:ext>
                </a:extLst>
              </p14:cNvPr>
              <p14:cNvContentPartPr/>
              <p14:nvPr/>
            </p14:nvContentPartPr>
            <p14:xfrm>
              <a:off x="679320" y="920880"/>
              <a:ext cx="11417760" cy="510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C941B7-F06C-42A7-8CBA-774828ECF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960" y="911520"/>
                <a:ext cx="11436480" cy="51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Outputting the non-max </a:t>
            </a:r>
            <a:r>
              <a:rPr lang="en-US" dirty="0" err="1"/>
              <a:t>supressed</a:t>
            </a:r>
            <a:r>
              <a:rPr lang="en-US"/>
              <a:t> outputs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1636" y="1985521"/>
            <a:ext cx="721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For each grid call, get 2 predicted bounding boxes.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1635" y="3009783"/>
            <a:ext cx="638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Get rid of low probability predictions.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81636" y="3664714"/>
            <a:ext cx="7033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For each class (pedestrian, car, motorcycle) use non-max suppression to generate final predictions.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r="10344"/>
          <a:stretch/>
        </p:blipFill>
        <p:spPr>
          <a:xfrm>
            <a:off x="553278" y="1985521"/>
            <a:ext cx="3051312" cy="304555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66287"/>
              </p:ext>
            </p:extLst>
          </p:nvPr>
        </p:nvGraphicFramePr>
        <p:xfrm>
          <a:off x="520146" y="1985521"/>
          <a:ext cx="3084444" cy="304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450776" y="2843296"/>
            <a:ext cx="1058880" cy="218778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5995" y="3188195"/>
            <a:ext cx="861729" cy="64020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964" y="3034779"/>
            <a:ext cx="651789" cy="1080020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5410" y="3239407"/>
            <a:ext cx="1619180" cy="588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5069" y="2076683"/>
            <a:ext cx="651789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36474" y="2118837"/>
            <a:ext cx="248936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9869" y="1985521"/>
            <a:ext cx="651789" cy="90613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88874" y="2447186"/>
            <a:ext cx="561902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66402" y="2051527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0154" y="2051526"/>
            <a:ext cx="284701" cy="46754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05974" y="4676215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5471" y="3712784"/>
            <a:ext cx="596053" cy="127857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47724" y="411459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39547" y="4266997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824658" y="349080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75209" y="3017888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191946" y="4419397"/>
            <a:ext cx="1317709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003443" y="4176491"/>
            <a:ext cx="356630" cy="404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9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14" grpId="0" animBg="1"/>
      <p:bldP spid="13" grpId="0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94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Training</vt:lpstr>
      <vt:lpstr>Making predictions</vt:lpstr>
      <vt:lpstr>Outputting the non-max supressed outputs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224</cp:revision>
  <dcterms:created xsi:type="dcterms:W3CDTF">2017-07-10T20:19:53Z</dcterms:created>
  <dcterms:modified xsi:type="dcterms:W3CDTF">2017-10-22T23:47:00Z</dcterms:modified>
</cp:coreProperties>
</file>